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3"/>
  </p:notesMasterIdLst>
  <p:sldIdLst>
    <p:sldId id="285" r:id="rId5"/>
    <p:sldId id="296" r:id="rId6"/>
    <p:sldId id="311" r:id="rId7"/>
    <p:sldId id="297" r:id="rId8"/>
    <p:sldId id="300" r:id="rId9"/>
    <p:sldId id="308" r:id="rId10"/>
    <p:sldId id="309" r:id="rId11"/>
    <p:sldId id="310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C59F60-A635-0EE0-447F-19CC6132FA01}" name="Josh King" initials="JK" userId="S::josh.king@nasda.org::9ed5f6cf-168e-491e-9a0b-9aa17e2fca1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37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Ross" userId="24a9b456-2189-444f-be91-ef91af774f55" providerId="ADAL" clId="{F90CC9B1-0C59-48A9-9B0A-928653E71D65}"/>
    <pc:docChg chg="undo custSel addSld delSld modSld">
      <pc:chgData name="Jodie Ross" userId="24a9b456-2189-444f-be91-ef91af774f55" providerId="ADAL" clId="{F90CC9B1-0C59-48A9-9B0A-928653E71D65}" dt="2025-05-27T19:15:47.315" v="1260" actId="1076"/>
      <pc:docMkLst>
        <pc:docMk/>
      </pc:docMkLst>
      <pc:sldChg chg="modSp mod">
        <pc:chgData name="Jodie Ross" userId="24a9b456-2189-444f-be91-ef91af774f55" providerId="ADAL" clId="{F90CC9B1-0C59-48A9-9B0A-928653E71D65}" dt="2025-05-27T17:25:26.215" v="456" actId="1076"/>
        <pc:sldMkLst>
          <pc:docMk/>
          <pc:sldMk cId="2975557870" sldId="296"/>
        </pc:sldMkLst>
        <pc:spChg chg="mod">
          <ac:chgData name="Jodie Ross" userId="24a9b456-2189-444f-be91-ef91af774f55" providerId="ADAL" clId="{F90CC9B1-0C59-48A9-9B0A-928653E71D65}" dt="2025-05-27T17:25:26.215" v="456" actId="1076"/>
          <ac:spMkLst>
            <pc:docMk/>
            <pc:sldMk cId="2975557870" sldId="296"/>
            <ac:spMk id="3" creationId="{F34D7936-F995-3893-9A89-9BFCAF4CBBFE}"/>
          </ac:spMkLst>
        </pc:spChg>
      </pc:sldChg>
      <pc:sldChg chg="modNotesTx">
        <pc:chgData name="Jodie Ross" userId="24a9b456-2189-444f-be91-ef91af774f55" providerId="ADAL" clId="{F90CC9B1-0C59-48A9-9B0A-928653E71D65}" dt="2025-05-27T17:53:06.273" v="953" actId="6549"/>
        <pc:sldMkLst>
          <pc:docMk/>
          <pc:sldMk cId="2114585235" sldId="297"/>
        </pc:sldMkLst>
      </pc:sldChg>
      <pc:sldChg chg="del">
        <pc:chgData name="Jodie Ross" userId="24a9b456-2189-444f-be91-ef91af774f55" providerId="ADAL" clId="{F90CC9B1-0C59-48A9-9B0A-928653E71D65}" dt="2025-05-27T17:16:18.619" v="0" actId="47"/>
        <pc:sldMkLst>
          <pc:docMk/>
          <pc:sldMk cId="1061923669" sldId="299"/>
        </pc:sldMkLst>
      </pc:sldChg>
      <pc:sldChg chg="modSp mod modNotesTx">
        <pc:chgData name="Jodie Ross" userId="24a9b456-2189-444f-be91-ef91af774f55" providerId="ADAL" clId="{F90CC9B1-0C59-48A9-9B0A-928653E71D65}" dt="2025-05-27T19:12:38.569" v="1035" actId="2711"/>
        <pc:sldMkLst>
          <pc:docMk/>
          <pc:sldMk cId="933631121" sldId="300"/>
        </pc:sldMkLst>
        <pc:spChg chg="mod">
          <ac:chgData name="Jodie Ross" userId="24a9b456-2189-444f-be91-ef91af774f55" providerId="ADAL" clId="{F90CC9B1-0C59-48A9-9B0A-928653E71D65}" dt="2025-05-27T19:12:38.569" v="1035" actId="2711"/>
          <ac:spMkLst>
            <pc:docMk/>
            <pc:sldMk cId="933631121" sldId="300"/>
            <ac:spMk id="3" creationId="{8655D6E6-4B8C-FC39-46DF-CBCDB4FB5C11}"/>
          </ac:spMkLst>
        </pc:spChg>
        <pc:spChg chg="mod">
          <ac:chgData name="Jodie Ross" userId="24a9b456-2189-444f-be91-ef91af774f55" providerId="ADAL" clId="{F90CC9B1-0C59-48A9-9B0A-928653E71D65}" dt="2025-05-27T17:17:56.510" v="51" actId="6549"/>
          <ac:spMkLst>
            <pc:docMk/>
            <pc:sldMk cId="933631121" sldId="300"/>
            <ac:spMk id="5" creationId="{F4650511-C1DF-9A25-B9C5-500B45B54EF1}"/>
          </ac:spMkLst>
        </pc:spChg>
      </pc:sldChg>
      <pc:sldChg chg="del">
        <pc:chgData name="Jodie Ross" userId="24a9b456-2189-444f-be91-ef91af774f55" providerId="ADAL" clId="{F90CC9B1-0C59-48A9-9B0A-928653E71D65}" dt="2025-05-27T17:16:35.208" v="1" actId="47"/>
        <pc:sldMkLst>
          <pc:docMk/>
          <pc:sldMk cId="3812818508" sldId="301"/>
        </pc:sldMkLst>
      </pc:sldChg>
      <pc:sldChg chg="del">
        <pc:chgData name="Jodie Ross" userId="24a9b456-2189-444f-be91-ef91af774f55" providerId="ADAL" clId="{F90CC9B1-0C59-48A9-9B0A-928653E71D65}" dt="2025-05-27T17:16:44.912" v="2" actId="47"/>
        <pc:sldMkLst>
          <pc:docMk/>
          <pc:sldMk cId="1066770951" sldId="302"/>
        </pc:sldMkLst>
      </pc:sldChg>
      <pc:sldChg chg="del">
        <pc:chgData name="Jodie Ross" userId="24a9b456-2189-444f-be91-ef91af774f55" providerId="ADAL" clId="{F90CC9B1-0C59-48A9-9B0A-928653E71D65}" dt="2025-05-27T17:16:52.126" v="3" actId="47"/>
        <pc:sldMkLst>
          <pc:docMk/>
          <pc:sldMk cId="2540725663" sldId="303"/>
        </pc:sldMkLst>
      </pc:sldChg>
      <pc:sldChg chg="del">
        <pc:chgData name="Jodie Ross" userId="24a9b456-2189-444f-be91-ef91af774f55" providerId="ADAL" clId="{F90CC9B1-0C59-48A9-9B0A-928653E71D65}" dt="2025-05-27T17:23:44.026" v="381" actId="47"/>
        <pc:sldMkLst>
          <pc:docMk/>
          <pc:sldMk cId="4004370340" sldId="304"/>
        </pc:sldMkLst>
      </pc:sldChg>
      <pc:sldChg chg="del">
        <pc:chgData name="Jodie Ross" userId="24a9b456-2189-444f-be91-ef91af774f55" providerId="ADAL" clId="{F90CC9B1-0C59-48A9-9B0A-928653E71D65}" dt="2025-05-27T17:23:45.821" v="382" actId="47"/>
        <pc:sldMkLst>
          <pc:docMk/>
          <pc:sldMk cId="2980478118" sldId="305"/>
        </pc:sldMkLst>
      </pc:sldChg>
      <pc:sldChg chg="del">
        <pc:chgData name="Jodie Ross" userId="24a9b456-2189-444f-be91-ef91af774f55" providerId="ADAL" clId="{F90CC9B1-0C59-48A9-9B0A-928653E71D65}" dt="2025-05-27T17:23:46.866" v="383" actId="47"/>
        <pc:sldMkLst>
          <pc:docMk/>
          <pc:sldMk cId="2512706718" sldId="306"/>
        </pc:sldMkLst>
      </pc:sldChg>
      <pc:sldChg chg="modSp del mod">
        <pc:chgData name="Jodie Ross" userId="24a9b456-2189-444f-be91-ef91af774f55" providerId="ADAL" clId="{F90CC9B1-0C59-48A9-9B0A-928653E71D65}" dt="2025-05-27T17:31:24.341" v="794" actId="47"/>
        <pc:sldMkLst>
          <pc:docMk/>
          <pc:sldMk cId="3000036034" sldId="307"/>
        </pc:sldMkLst>
        <pc:spChg chg="mod">
          <ac:chgData name="Jodie Ross" userId="24a9b456-2189-444f-be91-ef91af774f55" providerId="ADAL" clId="{F90CC9B1-0C59-48A9-9B0A-928653E71D65}" dt="2025-05-27T17:24:11.333" v="437" actId="20577"/>
          <ac:spMkLst>
            <pc:docMk/>
            <pc:sldMk cId="3000036034" sldId="307"/>
            <ac:spMk id="3" creationId="{B25E193A-6FB3-9E79-9118-87AE7304EF83}"/>
          </ac:spMkLst>
        </pc:spChg>
      </pc:sldChg>
      <pc:sldChg chg="modSp mod modNotesTx">
        <pc:chgData name="Jodie Ross" userId="24a9b456-2189-444f-be91-ef91af774f55" providerId="ADAL" clId="{F90CC9B1-0C59-48A9-9B0A-928653E71D65}" dt="2025-05-27T19:15:47.315" v="1260" actId="1076"/>
        <pc:sldMkLst>
          <pc:docMk/>
          <pc:sldMk cId="1800501162" sldId="308"/>
        </pc:sldMkLst>
        <pc:spChg chg="mod">
          <ac:chgData name="Jodie Ross" userId="24a9b456-2189-444f-be91-ef91af774f55" providerId="ADAL" clId="{F90CC9B1-0C59-48A9-9B0A-928653E71D65}" dt="2025-05-27T19:15:47.315" v="1260" actId="1076"/>
          <ac:spMkLst>
            <pc:docMk/>
            <pc:sldMk cId="1800501162" sldId="308"/>
            <ac:spMk id="3" creationId="{085AE3B8-2FE8-9CFF-3912-4D056BAAB764}"/>
          </ac:spMkLst>
        </pc:spChg>
      </pc:sldChg>
      <pc:sldChg chg="modSp mod modNotesTx">
        <pc:chgData name="Jodie Ross" userId="24a9b456-2189-444f-be91-ef91af774f55" providerId="ADAL" clId="{F90CC9B1-0C59-48A9-9B0A-928653E71D65}" dt="2025-05-27T17:53:29.687" v="956" actId="6549"/>
        <pc:sldMkLst>
          <pc:docMk/>
          <pc:sldMk cId="1850159845" sldId="309"/>
        </pc:sldMkLst>
        <pc:spChg chg="mod">
          <ac:chgData name="Jodie Ross" userId="24a9b456-2189-444f-be91-ef91af774f55" providerId="ADAL" clId="{F90CC9B1-0C59-48A9-9B0A-928653E71D65}" dt="2025-05-27T17:52:33.638" v="952" actId="20577"/>
          <ac:spMkLst>
            <pc:docMk/>
            <pc:sldMk cId="1850159845" sldId="309"/>
            <ac:spMk id="3" creationId="{FE088B9E-21C1-1425-5A3B-2A92BDE83E35}"/>
          </ac:spMkLst>
        </pc:spChg>
      </pc:sldChg>
      <pc:sldChg chg="modSp new mod">
        <pc:chgData name="Jodie Ross" userId="24a9b456-2189-444f-be91-ef91af774f55" providerId="ADAL" clId="{F90CC9B1-0C59-48A9-9B0A-928653E71D65}" dt="2025-05-27T19:12:56.095" v="1036" actId="2711"/>
        <pc:sldMkLst>
          <pc:docMk/>
          <pc:sldMk cId="3924975027" sldId="311"/>
        </pc:sldMkLst>
        <pc:spChg chg="mod">
          <ac:chgData name="Jodie Ross" userId="24a9b456-2189-444f-be91-ef91af774f55" providerId="ADAL" clId="{F90CC9B1-0C59-48A9-9B0A-928653E71D65}" dt="2025-05-27T17:25:48.753" v="483" actId="20577"/>
          <ac:spMkLst>
            <pc:docMk/>
            <pc:sldMk cId="3924975027" sldId="311"/>
            <ac:spMk id="2" creationId="{B1EC4BBA-2527-236D-FFB7-16BE85B9D177}"/>
          </ac:spMkLst>
        </pc:spChg>
        <pc:spChg chg="mod">
          <ac:chgData name="Jodie Ross" userId="24a9b456-2189-444f-be91-ef91af774f55" providerId="ADAL" clId="{F90CC9B1-0C59-48A9-9B0A-928653E71D65}" dt="2025-05-27T19:12:56.095" v="1036" actId="2711"/>
          <ac:spMkLst>
            <pc:docMk/>
            <pc:sldMk cId="3924975027" sldId="311"/>
            <ac:spMk id="3" creationId="{044EE6B2-B150-1F01-1BF5-7883F46FFF5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53EC35-2EED-4121-BE67-D1D52DB2D2E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E57167-7EBC-4E2B-A063-4AE3A5DC3FC3}">
      <dgm:prSet phldrT="[Text]" custT="1"/>
      <dgm:spPr/>
      <dgm:t>
        <a:bodyPr/>
        <a:lstStyle/>
        <a:p>
          <a:r>
            <a:rPr lang="en-US" sz="1800" b="1" u="sng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Associate </a:t>
          </a:r>
          <a:r>
            <a:rPr lang="en-US" sz="1600" b="1" u="sng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Director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Training Events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Liaison w/ NASS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Process Payroll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Manage Staffing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NASDA Member Liaison</a:t>
          </a:r>
        </a:p>
        <a:p>
          <a:r>
            <a:rPr lang="en-US" sz="1400" i="1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Full-time</a:t>
          </a:r>
        </a:p>
      </dgm:t>
    </dgm:pt>
    <dgm:pt modelId="{1D676D9B-3DD7-4011-96C1-8B1D87DF8205}" type="parTrans" cxnId="{F847602F-E709-4487-98E6-B777CA0B8CA0}">
      <dgm:prSet/>
      <dgm:spPr/>
      <dgm:t>
        <a:bodyPr/>
        <a:lstStyle/>
        <a:p>
          <a:endParaRPr lang="en-US"/>
        </a:p>
      </dgm:t>
    </dgm:pt>
    <dgm:pt modelId="{666BBFAA-52D5-48E5-BDF2-83FEC3BB8678}" type="sibTrans" cxnId="{F847602F-E709-4487-98E6-B777CA0B8CA0}">
      <dgm:prSet/>
      <dgm:spPr/>
      <dgm:t>
        <a:bodyPr/>
        <a:lstStyle/>
        <a:p>
          <a:endParaRPr lang="en-US"/>
        </a:p>
      </dgm:t>
    </dgm:pt>
    <dgm:pt modelId="{E83D8DEE-4810-4B8C-BF82-30DE62888A20}">
      <dgm:prSet phldrT="[Text]" custT="1"/>
      <dgm:spPr/>
      <dgm:t>
        <a:bodyPr/>
        <a:lstStyle/>
        <a:p>
          <a:r>
            <a:rPr lang="en-US" sz="1800" b="1" u="sng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Trainer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IT support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Training</a:t>
          </a:r>
        </a:p>
      </dgm:t>
    </dgm:pt>
    <dgm:pt modelId="{9B66D394-2CBC-47A2-A055-BC9FB9643372}" type="parTrans" cxnId="{E933CD13-C237-466D-9016-EF91DEEAAE17}">
      <dgm:prSet/>
      <dgm:spPr/>
      <dgm:t>
        <a:bodyPr/>
        <a:lstStyle/>
        <a:p>
          <a:endParaRPr lang="en-US"/>
        </a:p>
      </dgm:t>
    </dgm:pt>
    <dgm:pt modelId="{07064F6A-122F-48EF-9703-1D94A95BBF0F}" type="sibTrans" cxnId="{E933CD13-C237-466D-9016-EF91DEEAAE17}">
      <dgm:prSet/>
      <dgm:spPr/>
      <dgm:t>
        <a:bodyPr/>
        <a:lstStyle/>
        <a:p>
          <a:endParaRPr lang="en-US"/>
        </a:p>
      </dgm:t>
    </dgm:pt>
    <dgm:pt modelId="{69412056-8543-4DE1-9EA5-A4D4BE50FC34}">
      <dgm:prSet phldrT="[Text]" custT="1"/>
      <dgm:spPr/>
      <dgm:t>
        <a:bodyPr/>
        <a:lstStyle/>
        <a:p>
          <a:r>
            <a:rPr lang="en-US" sz="1800" b="1" u="sng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Manager</a:t>
          </a:r>
          <a:endParaRPr lang="en-US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Timesheets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Assign Surveys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Hiring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Evaluations</a:t>
          </a:r>
        </a:p>
      </dgm:t>
    </dgm:pt>
    <dgm:pt modelId="{23B749F4-EEA7-4DF2-9AAA-7593BBA23445}" type="parTrans" cxnId="{7CA1EA5D-8CF9-4A08-AF24-96752DE43265}">
      <dgm:prSet/>
      <dgm:spPr/>
      <dgm:t>
        <a:bodyPr/>
        <a:lstStyle/>
        <a:p>
          <a:endParaRPr lang="en-US"/>
        </a:p>
      </dgm:t>
    </dgm:pt>
    <dgm:pt modelId="{E83A3F83-20E4-4A32-ACF9-83817A570C9C}" type="sibTrans" cxnId="{7CA1EA5D-8CF9-4A08-AF24-96752DE43265}">
      <dgm:prSet/>
      <dgm:spPr/>
      <dgm:t>
        <a:bodyPr/>
        <a:lstStyle/>
        <a:p>
          <a:endParaRPr lang="en-US"/>
        </a:p>
      </dgm:t>
    </dgm:pt>
    <dgm:pt modelId="{06C7D641-DED5-4C7A-8437-0ACF0E39ED19}">
      <dgm:prSet custT="1"/>
      <dgm:spPr/>
      <dgm:t>
        <a:bodyPr/>
        <a:lstStyle/>
        <a:p>
          <a:r>
            <a:rPr lang="en-US" sz="2000" b="1" u="sng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Coach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Quality Control</a:t>
          </a:r>
        </a:p>
        <a:p>
          <a:r>
            <a: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Survey Support</a:t>
          </a:r>
        </a:p>
      </dgm:t>
    </dgm:pt>
    <dgm:pt modelId="{82248DC9-625B-417F-BFA1-5ECEF2457FE3}" type="parTrans" cxnId="{61B957B0-4C48-4AE1-83A0-9D52AA0EB95B}">
      <dgm:prSet/>
      <dgm:spPr/>
      <dgm:t>
        <a:bodyPr/>
        <a:lstStyle/>
        <a:p>
          <a:endParaRPr lang="en-US"/>
        </a:p>
      </dgm:t>
    </dgm:pt>
    <dgm:pt modelId="{631A20AE-EA74-4B3C-B3F5-52321BB0FCA9}" type="sibTrans" cxnId="{61B957B0-4C48-4AE1-83A0-9D52AA0EB95B}">
      <dgm:prSet/>
      <dgm:spPr/>
      <dgm:t>
        <a:bodyPr/>
        <a:lstStyle/>
        <a:p>
          <a:endParaRPr lang="en-US"/>
        </a:p>
      </dgm:t>
    </dgm:pt>
    <dgm:pt modelId="{55400582-0615-4A00-A564-2B897B9B6B59}">
      <dgm:prSet custT="1"/>
      <dgm:spPr/>
      <dgm:t>
        <a:bodyPr/>
        <a:lstStyle/>
        <a:p>
          <a:r>
            <a:rPr lang="en-US" sz="1800" b="1" u="sng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Enumerators</a:t>
          </a:r>
          <a:endParaRPr lang="en-US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A73792B4-0FB2-4087-8634-6B9ED200AFC9}" type="parTrans" cxnId="{8EE857EB-7C69-4AB7-99D0-7B3E79B8AD52}">
      <dgm:prSet/>
      <dgm:spPr/>
      <dgm:t>
        <a:bodyPr/>
        <a:lstStyle/>
        <a:p>
          <a:endParaRPr lang="en-US"/>
        </a:p>
      </dgm:t>
    </dgm:pt>
    <dgm:pt modelId="{25DBA877-C2FF-4461-8874-1B3D00D697E0}" type="sibTrans" cxnId="{8EE857EB-7C69-4AB7-99D0-7B3E79B8AD52}">
      <dgm:prSet/>
      <dgm:spPr/>
      <dgm:t>
        <a:bodyPr/>
        <a:lstStyle/>
        <a:p>
          <a:endParaRPr lang="en-US"/>
        </a:p>
      </dgm:t>
    </dgm:pt>
    <dgm:pt modelId="{E474E2EC-E1C0-4884-B9EF-8B980293056A}">
      <dgm:prSet custT="1"/>
      <dgm:spPr/>
      <dgm:t>
        <a:bodyPr/>
        <a:lstStyle/>
        <a:p>
          <a:endParaRPr lang="en-US" sz="1700" b="1" u="sng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r>
            <a:rPr lang="en-US" sz="1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NASS Program Directors</a:t>
          </a:r>
        </a:p>
        <a:p>
          <a:endParaRPr lang="en-US" sz="1600" b="0" u="none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endParaRPr lang="en-US" sz="17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CEFAD3A9-FB6D-4540-9D0C-34D9F59253BF}" type="parTrans" cxnId="{1A0255C2-9F18-4A76-BB3D-EC48E1F38CC6}">
      <dgm:prSet/>
      <dgm:spPr/>
      <dgm:t>
        <a:bodyPr/>
        <a:lstStyle/>
        <a:p>
          <a:endParaRPr lang="en-US"/>
        </a:p>
      </dgm:t>
    </dgm:pt>
    <dgm:pt modelId="{E3F4E8FF-BC6C-4F63-8922-980A86C93D02}" type="sibTrans" cxnId="{1A0255C2-9F18-4A76-BB3D-EC48E1F38CC6}">
      <dgm:prSet/>
      <dgm:spPr/>
      <dgm:t>
        <a:bodyPr/>
        <a:lstStyle/>
        <a:p>
          <a:endParaRPr lang="en-US"/>
        </a:p>
      </dgm:t>
    </dgm:pt>
    <dgm:pt modelId="{EE30F66E-0604-4E77-B6D1-F71D9E0EB9F3}" type="pres">
      <dgm:prSet presAssocID="{7B53EC35-2EED-4121-BE67-D1D52DB2D2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790AE83-6592-49B9-806C-6A8F66DAC61B}" type="pres">
      <dgm:prSet presAssocID="{E474E2EC-E1C0-4884-B9EF-8B980293056A}" presName="root1" presStyleCnt="0"/>
      <dgm:spPr/>
    </dgm:pt>
    <dgm:pt modelId="{BFA785C8-1B69-4077-9B54-CA3A3DB3D5BB}" type="pres">
      <dgm:prSet presAssocID="{E474E2EC-E1C0-4884-B9EF-8B980293056A}" presName="LevelOneTextNode" presStyleLbl="node0" presStyleIdx="0" presStyleCnt="1" custScaleX="149428" custScaleY="248291" custLinFactNeighborX="-30952" custLinFactNeighborY="15111">
        <dgm:presLayoutVars>
          <dgm:chPref val="3"/>
        </dgm:presLayoutVars>
      </dgm:prSet>
      <dgm:spPr/>
    </dgm:pt>
    <dgm:pt modelId="{763D73FA-3498-46C8-8396-5B73F886E0B9}" type="pres">
      <dgm:prSet presAssocID="{E474E2EC-E1C0-4884-B9EF-8B980293056A}" presName="level2hierChild" presStyleCnt="0"/>
      <dgm:spPr/>
    </dgm:pt>
    <dgm:pt modelId="{FA42E114-5381-4312-815B-7232A7DDAC1A}" type="pres">
      <dgm:prSet presAssocID="{1D676D9B-3DD7-4011-96C1-8B1D87DF8205}" presName="conn2-1" presStyleLbl="parChTrans1D2" presStyleIdx="0" presStyleCnt="1"/>
      <dgm:spPr/>
    </dgm:pt>
    <dgm:pt modelId="{57911C75-B9ED-451D-829B-53AC6F913898}" type="pres">
      <dgm:prSet presAssocID="{1D676D9B-3DD7-4011-96C1-8B1D87DF8205}" presName="connTx" presStyleLbl="parChTrans1D2" presStyleIdx="0" presStyleCnt="1"/>
      <dgm:spPr/>
    </dgm:pt>
    <dgm:pt modelId="{D81B15E7-22DF-4DDB-A35F-A02DA5913680}" type="pres">
      <dgm:prSet presAssocID="{E9E57167-7EBC-4E2B-A063-4AE3A5DC3FC3}" presName="root2" presStyleCnt="0"/>
      <dgm:spPr/>
    </dgm:pt>
    <dgm:pt modelId="{52C4729E-0D84-45B2-ABB1-FF75CDA457EC}" type="pres">
      <dgm:prSet presAssocID="{E9E57167-7EBC-4E2B-A063-4AE3A5DC3FC3}" presName="LevelTwoTextNode" presStyleLbl="node2" presStyleIdx="0" presStyleCnt="1" custScaleX="218137" custScaleY="600491" custLinFactNeighborX="-34479" custLinFactNeighborY="4665">
        <dgm:presLayoutVars>
          <dgm:chPref val="3"/>
        </dgm:presLayoutVars>
      </dgm:prSet>
      <dgm:spPr/>
    </dgm:pt>
    <dgm:pt modelId="{E811607A-4CF5-4C42-8D6C-42A482E78438}" type="pres">
      <dgm:prSet presAssocID="{E9E57167-7EBC-4E2B-A063-4AE3A5DC3FC3}" presName="level3hierChild" presStyleCnt="0"/>
      <dgm:spPr/>
    </dgm:pt>
    <dgm:pt modelId="{2904545C-4CF7-4648-9838-6AC2C2E50C09}" type="pres">
      <dgm:prSet presAssocID="{9B66D394-2CBC-47A2-A055-BC9FB9643372}" presName="conn2-1" presStyleLbl="parChTrans1D3" presStyleIdx="0" presStyleCnt="2"/>
      <dgm:spPr/>
    </dgm:pt>
    <dgm:pt modelId="{573BF7AC-8F28-4F99-BBB7-E97AA46F13F9}" type="pres">
      <dgm:prSet presAssocID="{9B66D394-2CBC-47A2-A055-BC9FB9643372}" presName="connTx" presStyleLbl="parChTrans1D3" presStyleIdx="0" presStyleCnt="2"/>
      <dgm:spPr/>
    </dgm:pt>
    <dgm:pt modelId="{D2FD77CB-C102-4B0C-A450-7AEF0B860299}" type="pres">
      <dgm:prSet presAssocID="{E83D8DEE-4810-4B8C-BF82-30DE62888A20}" presName="root2" presStyleCnt="0"/>
      <dgm:spPr/>
    </dgm:pt>
    <dgm:pt modelId="{49E8D192-DB82-40B6-914C-00024494298F}" type="pres">
      <dgm:prSet presAssocID="{E83D8DEE-4810-4B8C-BF82-30DE62888A20}" presName="LevelTwoTextNode" presStyleLbl="node3" presStyleIdx="0" presStyleCnt="2" custScaleX="212167" custScaleY="261370" custLinFactNeighborX="-11870" custLinFactNeighborY="16427">
        <dgm:presLayoutVars>
          <dgm:chPref val="3"/>
        </dgm:presLayoutVars>
      </dgm:prSet>
      <dgm:spPr/>
    </dgm:pt>
    <dgm:pt modelId="{0D347AB9-D58C-4ED7-9564-A9DC41919F9B}" type="pres">
      <dgm:prSet presAssocID="{E83D8DEE-4810-4B8C-BF82-30DE62888A20}" presName="level3hierChild" presStyleCnt="0"/>
      <dgm:spPr/>
    </dgm:pt>
    <dgm:pt modelId="{C9934080-BACA-4DA6-AB6F-487E7F61377F}" type="pres">
      <dgm:prSet presAssocID="{23B749F4-EEA7-4DF2-9AAA-7593BBA23445}" presName="conn2-1" presStyleLbl="parChTrans1D3" presStyleIdx="1" presStyleCnt="2"/>
      <dgm:spPr/>
    </dgm:pt>
    <dgm:pt modelId="{4D4C0412-F33C-4D60-8784-C4EF4E25A7CB}" type="pres">
      <dgm:prSet presAssocID="{23B749F4-EEA7-4DF2-9AAA-7593BBA23445}" presName="connTx" presStyleLbl="parChTrans1D3" presStyleIdx="1" presStyleCnt="2"/>
      <dgm:spPr/>
    </dgm:pt>
    <dgm:pt modelId="{DAE27F8C-3EF4-4C55-95F7-97035C974240}" type="pres">
      <dgm:prSet presAssocID="{69412056-8543-4DE1-9EA5-A4D4BE50FC34}" presName="root2" presStyleCnt="0"/>
      <dgm:spPr/>
    </dgm:pt>
    <dgm:pt modelId="{22CADA38-A030-4F91-823A-AFC046516503}" type="pres">
      <dgm:prSet presAssocID="{69412056-8543-4DE1-9EA5-A4D4BE50FC34}" presName="LevelTwoTextNode" presStyleLbl="node3" presStyleIdx="1" presStyleCnt="2" custScaleX="162449" custScaleY="388159" custLinFactNeighborX="12673" custLinFactNeighborY="-10032">
        <dgm:presLayoutVars>
          <dgm:chPref val="3"/>
        </dgm:presLayoutVars>
      </dgm:prSet>
      <dgm:spPr/>
    </dgm:pt>
    <dgm:pt modelId="{F4188761-D9B1-422E-A281-86DB1AB05AC2}" type="pres">
      <dgm:prSet presAssocID="{69412056-8543-4DE1-9EA5-A4D4BE50FC34}" presName="level3hierChild" presStyleCnt="0"/>
      <dgm:spPr/>
    </dgm:pt>
    <dgm:pt modelId="{B4E5F3E0-03E7-4CD4-AFFC-A7654E285C51}" type="pres">
      <dgm:prSet presAssocID="{82248DC9-625B-417F-BFA1-5ECEF2457FE3}" presName="conn2-1" presStyleLbl="parChTrans1D4" presStyleIdx="0" presStyleCnt="2"/>
      <dgm:spPr/>
    </dgm:pt>
    <dgm:pt modelId="{7A7BC418-2D9A-4B0C-A18E-9FFA83D9411C}" type="pres">
      <dgm:prSet presAssocID="{82248DC9-625B-417F-BFA1-5ECEF2457FE3}" presName="connTx" presStyleLbl="parChTrans1D4" presStyleIdx="0" presStyleCnt="2"/>
      <dgm:spPr/>
    </dgm:pt>
    <dgm:pt modelId="{E61E81A6-8887-4041-B25F-3F375BDBD611}" type="pres">
      <dgm:prSet presAssocID="{06C7D641-DED5-4C7A-8437-0ACF0E39ED19}" presName="root2" presStyleCnt="0"/>
      <dgm:spPr/>
    </dgm:pt>
    <dgm:pt modelId="{B4794083-5AF3-4019-AAF4-7FA7DD187068}" type="pres">
      <dgm:prSet presAssocID="{06C7D641-DED5-4C7A-8437-0ACF0E39ED19}" presName="LevelTwoTextNode" presStyleLbl="node4" presStyleIdx="0" presStyleCnt="2" custScaleX="202073" custScaleY="312184" custLinFactY="-78014" custLinFactNeighborX="42299" custLinFactNeighborY="-100000">
        <dgm:presLayoutVars>
          <dgm:chPref val="3"/>
        </dgm:presLayoutVars>
      </dgm:prSet>
      <dgm:spPr/>
    </dgm:pt>
    <dgm:pt modelId="{533770DA-3093-485E-A5DA-5EAE27152FE2}" type="pres">
      <dgm:prSet presAssocID="{06C7D641-DED5-4C7A-8437-0ACF0E39ED19}" presName="level3hierChild" presStyleCnt="0"/>
      <dgm:spPr/>
    </dgm:pt>
    <dgm:pt modelId="{ED09D34F-FDED-48DE-8F96-FB444422EFEA}" type="pres">
      <dgm:prSet presAssocID="{A73792B4-0FB2-4087-8634-6B9ED200AFC9}" presName="conn2-1" presStyleLbl="parChTrans1D4" presStyleIdx="1" presStyleCnt="2"/>
      <dgm:spPr/>
    </dgm:pt>
    <dgm:pt modelId="{95417BFC-FFA8-4A89-A7C1-D2747A847485}" type="pres">
      <dgm:prSet presAssocID="{A73792B4-0FB2-4087-8634-6B9ED200AFC9}" presName="connTx" presStyleLbl="parChTrans1D4" presStyleIdx="1" presStyleCnt="2"/>
      <dgm:spPr/>
    </dgm:pt>
    <dgm:pt modelId="{6C1F1AFA-BDDB-4EF3-BE85-10EED45DC7A7}" type="pres">
      <dgm:prSet presAssocID="{55400582-0615-4A00-A564-2B897B9B6B59}" presName="root2" presStyleCnt="0"/>
      <dgm:spPr/>
    </dgm:pt>
    <dgm:pt modelId="{89D5EBB5-BC55-4D8B-8873-EDAC3681AE3B}" type="pres">
      <dgm:prSet presAssocID="{55400582-0615-4A00-A564-2B897B9B6B59}" presName="LevelTwoTextNode" presStyleLbl="node4" presStyleIdx="1" presStyleCnt="2" custScaleX="184956" custScaleY="163525" custLinFactY="-22434" custLinFactNeighborX="59743" custLinFactNeighborY="-100000">
        <dgm:presLayoutVars>
          <dgm:chPref val="3"/>
        </dgm:presLayoutVars>
      </dgm:prSet>
      <dgm:spPr/>
    </dgm:pt>
    <dgm:pt modelId="{0DFFB6B6-E8F5-4B38-9AC7-E099E7D512B5}" type="pres">
      <dgm:prSet presAssocID="{55400582-0615-4A00-A564-2B897B9B6B59}" presName="level3hierChild" presStyleCnt="0"/>
      <dgm:spPr/>
    </dgm:pt>
  </dgm:ptLst>
  <dgm:cxnLst>
    <dgm:cxn modelId="{0FE38F11-4FFB-4A54-88A4-E91C9C7DB320}" type="presOf" srcId="{06C7D641-DED5-4C7A-8437-0ACF0E39ED19}" destId="{B4794083-5AF3-4019-AAF4-7FA7DD187068}" srcOrd="0" destOrd="0" presId="urn:microsoft.com/office/officeart/2005/8/layout/hierarchy2"/>
    <dgm:cxn modelId="{E933CD13-C237-466D-9016-EF91DEEAAE17}" srcId="{E9E57167-7EBC-4E2B-A063-4AE3A5DC3FC3}" destId="{E83D8DEE-4810-4B8C-BF82-30DE62888A20}" srcOrd="0" destOrd="0" parTransId="{9B66D394-2CBC-47A2-A055-BC9FB9643372}" sibTransId="{07064F6A-122F-48EF-9703-1D94A95BBF0F}"/>
    <dgm:cxn modelId="{8CC9E119-AC03-45D6-9332-22C7D0D31565}" type="presOf" srcId="{82248DC9-625B-417F-BFA1-5ECEF2457FE3}" destId="{B4E5F3E0-03E7-4CD4-AFFC-A7654E285C51}" srcOrd="0" destOrd="0" presId="urn:microsoft.com/office/officeart/2005/8/layout/hierarchy2"/>
    <dgm:cxn modelId="{F847602F-E709-4487-98E6-B777CA0B8CA0}" srcId="{E474E2EC-E1C0-4884-B9EF-8B980293056A}" destId="{E9E57167-7EBC-4E2B-A063-4AE3A5DC3FC3}" srcOrd="0" destOrd="0" parTransId="{1D676D9B-3DD7-4011-96C1-8B1D87DF8205}" sibTransId="{666BBFAA-52D5-48E5-BDF2-83FEC3BB8678}"/>
    <dgm:cxn modelId="{B4FCD62F-EA85-4A06-8A26-EF31F06B0AA6}" type="presOf" srcId="{A73792B4-0FB2-4087-8634-6B9ED200AFC9}" destId="{95417BFC-FFA8-4A89-A7C1-D2747A847485}" srcOrd="1" destOrd="0" presId="urn:microsoft.com/office/officeart/2005/8/layout/hierarchy2"/>
    <dgm:cxn modelId="{B635C036-AAFA-434A-A538-F9DD57A9DD8B}" type="presOf" srcId="{E474E2EC-E1C0-4884-B9EF-8B980293056A}" destId="{BFA785C8-1B69-4077-9B54-CA3A3DB3D5BB}" srcOrd="0" destOrd="0" presId="urn:microsoft.com/office/officeart/2005/8/layout/hierarchy2"/>
    <dgm:cxn modelId="{A028FD5C-4DE0-4082-9681-CFFDA566370F}" type="presOf" srcId="{23B749F4-EEA7-4DF2-9AAA-7593BBA23445}" destId="{4D4C0412-F33C-4D60-8784-C4EF4E25A7CB}" srcOrd="1" destOrd="0" presId="urn:microsoft.com/office/officeart/2005/8/layout/hierarchy2"/>
    <dgm:cxn modelId="{7CA1EA5D-8CF9-4A08-AF24-96752DE43265}" srcId="{E9E57167-7EBC-4E2B-A063-4AE3A5DC3FC3}" destId="{69412056-8543-4DE1-9EA5-A4D4BE50FC34}" srcOrd="1" destOrd="0" parTransId="{23B749F4-EEA7-4DF2-9AAA-7593BBA23445}" sibTransId="{E83A3F83-20E4-4A32-ACF9-83817A570C9C}"/>
    <dgm:cxn modelId="{AD90795F-D966-4EEB-83E7-2A76A53A81E4}" type="presOf" srcId="{23B749F4-EEA7-4DF2-9AAA-7593BBA23445}" destId="{C9934080-BACA-4DA6-AB6F-487E7F61377F}" srcOrd="0" destOrd="0" presId="urn:microsoft.com/office/officeart/2005/8/layout/hierarchy2"/>
    <dgm:cxn modelId="{0DDE5C43-F3A7-49D0-A956-3D159953EEA4}" type="presOf" srcId="{9B66D394-2CBC-47A2-A055-BC9FB9643372}" destId="{2904545C-4CF7-4648-9838-6AC2C2E50C09}" srcOrd="0" destOrd="0" presId="urn:microsoft.com/office/officeart/2005/8/layout/hierarchy2"/>
    <dgm:cxn modelId="{2D6D4146-082A-413E-BD22-3E45996C3BA0}" type="presOf" srcId="{1D676D9B-3DD7-4011-96C1-8B1D87DF8205}" destId="{57911C75-B9ED-451D-829B-53AC6F913898}" srcOrd="1" destOrd="0" presId="urn:microsoft.com/office/officeart/2005/8/layout/hierarchy2"/>
    <dgm:cxn modelId="{15C97B48-2606-4A8A-B3C0-3CBA7C23E106}" type="presOf" srcId="{E83D8DEE-4810-4B8C-BF82-30DE62888A20}" destId="{49E8D192-DB82-40B6-914C-00024494298F}" srcOrd="0" destOrd="0" presId="urn:microsoft.com/office/officeart/2005/8/layout/hierarchy2"/>
    <dgm:cxn modelId="{88BC106F-05C0-495E-BBF0-3854FB00EC6C}" type="presOf" srcId="{9B66D394-2CBC-47A2-A055-BC9FB9643372}" destId="{573BF7AC-8F28-4F99-BBB7-E97AA46F13F9}" srcOrd="1" destOrd="0" presId="urn:microsoft.com/office/officeart/2005/8/layout/hierarchy2"/>
    <dgm:cxn modelId="{96329389-BDAA-4A42-85A7-4CA6B343591F}" type="presOf" srcId="{55400582-0615-4A00-A564-2B897B9B6B59}" destId="{89D5EBB5-BC55-4D8B-8873-EDAC3681AE3B}" srcOrd="0" destOrd="0" presId="urn:microsoft.com/office/officeart/2005/8/layout/hierarchy2"/>
    <dgm:cxn modelId="{346E578E-0B0D-4FE7-BCA9-B8C0F555F5E2}" type="presOf" srcId="{82248DC9-625B-417F-BFA1-5ECEF2457FE3}" destId="{7A7BC418-2D9A-4B0C-A18E-9FFA83D9411C}" srcOrd="1" destOrd="0" presId="urn:microsoft.com/office/officeart/2005/8/layout/hierarchy2"/>
    <dgm:cxn modelId="{AE4A619B-4059-423E-A005-698E132B51A3}" type="presOf" srcId="{A73792B4-0FB2-4087-8634-6B9ED200AFC9}" destId="{ED09D34F-FDED-48DE-8F96-FB444422EFEA}" srcOrd="0" destOrd="0" presId="urn:microsoft.com/office/officeart/2005/8/layout/hierarchy2"/>
    <dgm:cxn modelId="{74C54EA8-66BF-460B-9320-65B8415FE01F}" type="presOf" srcId="{69412056-8543-4DE1-9EA5-A4D4BE50FC34}" destId="{22CADA38-A030-4F91-823A-AFC046516503}" srcOrd="0" destOrd="0" presId="urn:microsoft.com/office/officeart/2005/8/layout/hierarchy2"/>
    <dgm:cxn modelId="{61B957B0-4C48-4AE1-83A0-9D52AA0EB95B}" srcId="{69412056-8543-4DE1-9EA5-A4D4BE50FC34}" destId="{06C7D641-DED5-4C7A-8437-0ACF0E39ED19}" srcOrd="0" destOrd="0" parTransId="{82248DC9-625B-417F-BFA1-5ECEF2457FE3}" sibTransId="{631A20AE-EA74-4B3C-B3F5-52321BB0FCA9}"/>
    <dgm:cxn modelId="{E020FBB4-D008-47F6-9B63-6D3CE4F098A9}" type="presOf" srcId="{E9E57167-7EBC-4E2B-A063-4AE3A5DC3FC3}" destId="{52C4729E-0D84-45B2-ABB1-FF75CDA457EC}" srcOrd="0" destOrd="0" presId="urn:microsoft.com/office/officeart/2005/8/layout/hierarchy2"/>
    <dgm:cxn modelId="{1A0255C2-9F18-4A76-BB3D-EC48E1F38CC6}" srcId="{7B53EC35-2EED-4121-BE67-D1D52DB2D2EA}" destId="{E474E2EC-E1C0-4884-B9EF-8B980293056A}" srcOrd="0" destOrd="0" parTransId="{CEFAD3A9-FB6D-4540-9D0C-34D9F59253BF}" sibTransId="{E3F4E8FF-BC6C-4F63-8922-980A86C93D02}"/>
    <dgm:cxn modelId="{525E65D1-FEFD-466D-B520-E60F8DA2E17E}" type="presOf" srcId="{1D676D9B-3DD7-4011-96C1-8B1D87DF8205}" destId="{FA42E114-5381-4312-815B-7232A7DDAC1A}" srcOrd="0" destOrd="0" presId="urn:microsoft.com/office/officeart/2005/8/layout/hierarchy2"/>
    <dgm:cxn modelId="{8EE857EB-7C69-4AB7-99D0-7B3E79B8AD52}" srcId="{69412056-8543-4DE1-9EA5-A4D4BE50FC34}" destId="{55400582-0615-4A00-A564-2B897B9B6B59}" srcOrd="1" destOrd="0" parTransId="{A73792B4-0FB2-4087-8634-6B9ED200AFC9}" sibTransId="{25DBA877-C2FF-4461-8874-1B3D00D697E0}"/>
    <dgm:cxn modelId="{78D08AEC-66C9-4860-AF77-CBBF1747F483}" type="presOf" srcId="{7B53EC35-2EED-4121-BE67-D1D52DB2D2EA}" destId="{EE30F66E-0604-4E77-B6D1-F71D9E0EB9F3}" srcOrd="0" destOrd="0" presId="urn:microsoft.com/office/officeart/2005/8/layout/hierarchy2"/>
    <dgm:cxn modelId="{957454FC-D843-460F-BDB6-F9C3A9719521}" type="presParOf" srcId="{EE30F66E-0604-4E77-B6D1-F71D9E0EB9F3}" destId="{4790AE83-6592-49B9-806C-6A8F66DAC61B}" srcOrd="0" destOrd="0" presId="urn:microsoft.com/office/officeart/2005/8/layout/hierarchy2"/>
    <dgm:cxn modelId="{633887A9-0EED-4FD3-90EB-F2FD11318C75}" type="presParOf" srcId="{4790AE83-6592-49B9-806C-6A8F66DAC61B}" destId="{BFA785C8-1B69-4077-9B54-CA3A3DB3D5BB}" srcOrd="0" destOrd="0" presId="urn:microsoft.com/office/officeart/2005/8/layout/hierarchy2"/>
    <dgm:cxn modelId="{8FAF09B9-2F00-40A4-8D21-08E478B7028F}" type="presParOf" srcId="{4790AE83-6592-49B9-806C-6A8F66DAC61B}" destId="{763D73FA-3498-46C8-8396-5B73F886E0B9}" srcOrd="1" destOrd="0" presId="urn:microsoft.com/office/officeart/2005/8/layout/hierarchy2"/>
    <dgm:cxn modelId="{FA5E9C4F-493B-444C-9D79-1954690EB7FF}" type="presParOf" srcId="{763D73FA-3498-46C8-8396-5B73F886E0B9}" destId="{FA42E114-5381-4312-815B-7232A7DDAC1A}" srcOrd="0" destOrd="0" presId="urn:microsoft.com/office/officeart/2005/8/layout/hierarchy2"/>
    <dgm:cxn modelId="{9FB4A305-D8CF-4922-A4F4-7D0795084A48}" type="presParOf" srcId="{FA42E114-5381-4312-815B-7232A7DDAC1A}" destId="{57911C75-B9ED-451D-829B-53AC6F913898}" srcOrd="0" destOrd="0" presId="urn:microsoft.com/office/officeart/2005/8/layout/hierarchy2"/>
    <dgm:cxn modelId="{135B9772-CB8E-457C-AC39-AC53CB978EF6}" type="presParOf" srcId="{763D73FA-3498-46C8-8396-5B73F886E0B9}" destId="{D81B15E7-22DF-4DDB-A35F-A02DA5913680}" srcOrd="1" destOrd="0" presId="urn:microsoft.com/office/officeart/2005/8/layout/hierarchy2"/>
    <dgm:cxn modelId="{36C395FF-DBA3-4DAC-9BE0-F8E698CD8AE4}" type="presParOf" srcId="{D81B15E7-22DF-4DDB-A35F-A02DA5913680}" destId="{52C4729E-0D84-45B2-ABB1-FF75CDA457EC}" srcOrd="0" destOrd="0" presId="urn:microsoft.com/office/officeart/2005/8/layout/hierarchy2"/>
    <dgm:cxn modelId="{5BE746A0-53C5-4CCD-B1C1-065E905362B9}" type="presParOf" srcId="{D81B15E7-22DF-4DDB-A35F-A02DA5913680}" destId="{E811607A-4CF5-4C42-8D6C-42A482E78438}" srcOrd="1" destOrd="0" presId="urn:microsoft.com/office/officeart/2005/8/layout/hierarchy2"/>
    <dgm:cxn modelId="{F0D9B2E5-E103-4296-8C61-597F3C7B31AA}" type="presParOf" srcId="{E811607A-4CF5-4C42-8D6C-42A482E78438}" destId="{2904545C-4CF7-4648-9838-6AC2C2E50C09}" srcOrd="0" destOrd="0" presId="urn:microsoft.com/office/officeart/2005/8/layout/hierarchy2"/>
    <dgm:cxn modelId="{1B553DE6-2E11-48BD-BA10-8BF541A6F8CE}" type="presParOf" srcId="{2904545C-4CF7-4648-9838-6AC2C2E50C09}" destId="{573BF7AC-8F28-4F99-BBB7-E97AA46F13F9}" srcOrd="0" destOrd="0" presId="urn:microsoft.com/office/officeart/2005/8/layout/hierarchy2"/>
    <dgm:cxn modelId="{12F5EEDB-98BB-4AEC-B697-01023C63D8B4}" type="presParOf" srcId="{E811607A-4CF5-4C42-8D6C-42A482E78438}" destId="{D2FD77CB-C102-4B0C-A450-7AEF0B860299}" srcOrd="1" destOrd="0" presId="urn:microsoft.com/office/officeart/2005/8/layout/hierarchy2"/>
    <dgm:cxn modelId="{CE5C5DE6-D210-4632-A1C3-4BA219D58D45}" type="presParOf" srcId="{D2FD77CB-C102-4B0C-A450-7AEF0B860299}" destId="{49E8D192-DB82-40B6-914C-00024494298F}" srcOrd="0" destOrd="0" presId="urn:microsoft.com/office/officeart/2005/8/layout/hierarchy2"/>
    <dgm:cxn modelId="{5D0E53AA-E556-4DC6-916D-380673750541}" type="presParOf" srcId="{D2FD77CB-C102-4B0C-A450-7AEF0B860299}" destId="{0D347AB9-D58C-4ED7-9564-A9DC41919F9B}" srcOrd="1" destOrd="0" presId="urn:microsoft.com/office/officeart/2005/8/layout/hierarchy2"/>
    <dgm:cxn modelId="{8591436F-C909-47C7-BA30-5F38EF77AFB5}" type="presParOf" srcId="{E811607A-4CF5-4C42-8D6C-42A482E78438}" destId="{C9934080-BACA-4DA6-AB6F-487E7F61377F}" srcOrd="2" destOrd="0" presId="urn:microsoft.com/office/officeart/2005/8/layout/hierarchy2"/>
    <dgm:cxn modelId="{F95A0999-52CF-49A0-B362-CB3D8CAEC514}" type="presParOf" srcId="{C9934080-BACA-4DA6-AB6F-487E7F61377F}" destId="{4D4C0412-F33C-4D60-8784-C4EF4E25A7CB}" srcOrd="0" destOrd="0" presId="urn:microsoft.com/office/officeart/2005/8/layout/hierarchy2"/>
    <dgm:cxn modelId="{558C19B5-F03B-4164-AEA7-22034C9046B3}" type="presParOf" srcId="{E811607A-4CF5-4C42-8D6C-42A482E78438}" destId="{DAE27F8C-3EF4-4C55-95F7-97035C974240}" srcOrd="3" destOrd="0" presId="urn:microsoft.com/office/officeart/2005/8/layout/hierarchy2"/>
    <dgm:cxn modelId="{878FAD5C-67E7-43FE-A5C7-C9AFC86AC8D3}" type="presParOf" srcId="{DAE27F8C-3EF4-4C55-95F7-97035C974240}" destId="{22CADA38-A030-4F91-823A-AFC046516503}" srcOrd="0" destOrd="0" presId="urn:microsoft.com/office/officeart/2005/8/layout/hierarchy2"/>
    <dgm:cxn modelId="{36F0E12C-24ED-4F40-87E2-BD4D5A3620F8}" type="presParOf" srcId="{DAE27F8C-3EF4-4C55-95F7-97035C974240}" destId="{F4188761-D9B1-422E-A281-86DB1AB05AC2}" srcOrd="1" destOrd="0" presId="urn:microsoft.com/office/officeart/2005/8/layout/hierarchy2"/>
    <dgm:cxn modelId="{F373BD3B-4968-44AF-8031-4B7E791420D0}" type="presParOf" srcId="{F4188761-D9B1-422E-A281-86DB1AB05AC2}" destId="{B4E5F3E0-03E7-4CD4-AFFC-A7654E285C51}" srcOrd="0" destOrd="0" presId="urn:microsoft.com/office/officeart/2005/8/layout/hierarchy2"/>
    <dgm:cxn modelId="{EE4DB0C4-2206-4284-AC21-C8AD143BD31A}" type="presParOf" srcId="{B4E5F3E0-03E7-4CD4-AFFC-A7654E285C51}" destId="{7A7BC418-2D9A-4B0C-A18E-9FFA83D9411C}" srcOrd="0" destOrd="0" presId="urn:microsoft.com/office/officeart/2005/8/layout/hierarchy2"/>
    <dgm:cxn modelId="{605E7CF6-F6B0-4C28-8244-6B270F7E927D}" type="presParOf" srcId="{F4188761-D9B1-422E-A281-86DB1AB05AC2}" destId="{E61E81A6-8887-4041-B25F-3F375BDBD611}" srcOrd="1" destOrd="0" presId="urn:microsoft.com/office/officeart/2005/8/layout/hierarchy2"/>
    <dgm:cxn modelId="{54E7730B-A551-4F95-98C0-6A4A4A817364}" type="presParOf" srcId="{E61E81A6-8887-4041-B25F-3F375BDBD611}" destId="{B4794083-5AF3-4019-AAF4-7FA7DD187068}" srcOrd="0" destOrd="0" presId="urn:microsoft.com/office/officeart/2005/8/layout/hierarchy2"/>
    <dgm:cxn modelId="{64CB791D-6AB0-483B-BE97-2A9C7418F6A3}" type="presParOf" srcId="{E61E81A6-8887-4041-B25F-3F375BDBD611}" destId="{533770DA-3093-485E-A5DA-5EAE27152FE2}" srcOrd="1" destOrd="0" presId="urn:microsoft.com/office/officeart/2005/8/layout/hierarchy2"/>
    <dgm:cxn modelId="{099EFA5D-6DC2-43B8-B83D-A24777EE5ABD}" type="presParOf" srcId="{F4188761-D9B1-422E-A281-86DB1AB05AC2}" destId="{ED09D34F-FDED-48DE-8F96-FB444422EFEA}" srcOrd="2" destOrd="0" presId="urn:microsoft.com/office/officeart/2005/8/layout/hierarchy2"/>
    <dgm:cxn modelId="{23764B4C-6286-4120-B6E8-4E5899059A18}" type="presParOf" srcId="{ED09D34F-FDED-48DE-8F96-FB444422EFEA}" destId="{95417BFC-FFA8-4A89-A7C1-D2747A847485}" srcOrd="0" destOrd="0" presId="urn:microsoft.com/office/officeart/2005/8/layout/hierarchy2"/>
    <dgm:cxn modelId="{37D390B7-57C4-4A85-971D-21CA0621ED8F}" type="presParOf" srcId="{F4188761-D9B1-422E-A281-86DB1AB05AC2}" destId="{6C1F1AFA-BDDB-4EF3-BE85-10EED45DC7A7}" srcOrd="3" destOrd="0" presId="urn:microsoft.com/office/officeart/2005/8/layout/hierarchy2"/>
    <dgm:cxn modelId="{A414C467-ADF5-4B87-BA9B-C80749FBB362}" type="presParOf" srcId="{6C1F1AFA-BDDB-4EF3-BE85-10EED45DC7A7}" destId="{89D5EBB5-BC55-4D8B-8873-EDAC3681AE3B}" srcOrd="0" destOrd="0" presId="urn:microsoft.com/office/officeart/2005/8/layout/hierarchy2"/>
    <dgm:cxn modelId="{9F6E5D00-6E5C-4A08-BA10-7736229FF1E4}" type="presParOf" srcId="{6C1F1AFA-BDDB-4EF3-BE85-10EED45DC7A7}" destId="{0DFFB6B6-E8F5-4B38-9AC7-E099E7D512B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785C8-1B69-4077-9B54-CA3A3DB3D5BB}">
      <dsp:nvSpPr>
        <dsp:cNvPr id="0" name=""/>
        <dsp:cNvSpPr/>
      </dsp:nvSpPr>
      <dsp:spPr>
        <a:xfrm>
          <a:off x="261197" y="1053821"/>
          <a:ext cx="1260047" cy="10468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b="1" u="sng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NASS Program Directors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0" u="none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91858" y="1084482"/>
        <a:ext cx="1198725" cy="985531"/>
      </dsp:txXfrm>
    </dsp:sp>
    <dsp:sp modelId="{FA42E114-5381-4312-815B-7232A7DDAC1A}">
      <dsp:nvSpPr>
        <dsp:cNvPr id="0" name=""/>
        <dsp:cNvSpPr/>
      </dsp:nvSpPr>
      <dsp:spPr>
        <a:xfrm rot="21111033">
          <a:off x="1519676" y="1543527"/>
          <a:ext cx="310695" cy="23399"/>
        </a:xfrm>
        <a:custGeom>
          <a:avLst/>
          <a:gdLst/>
          <a:ahLst/>
          <a:cxnLst/>
          <a:rect l="0" t="0" r="0" b="0"/>
          <a:pathLst>
            <a:path>
              <a:moveTo>
                <a:pt x="0" y="11699"/>
              </a:moveTo>
              <a:lnTo>
                <a:pt x="310695" y="116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667256" y="1547460"/>
        <a:ext cx="15534" cy="15534"/>
      </dsp:txXfrm>
    </dsp:sp>
    <dsp:sp modelId="{52C4729E-0D84-45B2-ABB1-FF75CDA457EC}">
      <dsp:nvSpPr>
        <dsp:cNvPr id="0" name=""/>
        <dsp:cNvSpPr/>
      </dsp:nvSpPr>
      <dsp:spPr>
        <a:xfrm>
          <a:off x="1828802" y="267299"/>
          <a:ext cx="1839434" cy="25318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Associate </a:t>
          </a:r>
          <a:r>
            <a:rPr lang="en-US" sz="1600" b="1" u="sng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Director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Training Events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Liaison w/ NASS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Process Payroll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Manage Staffing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NASDA Member Liaison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Full-time</a:t>
          </a:r>
        </a:p>
      </dsp:txBody>
      <dsp:txXfrm>
        <a:off x="1882677" y="321174"/>
        <a:ext cx="1731684" cy="2424062"/>
      </dsp:txXfrm>
    </dsp:sp>
    <dsp:sp modelId="{2904545C-4CF7-4648-9838-6AC2C2E50C09}">
      <dsp:nvSpPr>
        <dsp:cNvPr id="0" name=""/>
        <dsp:cNvSpPr/>
      </dsp:nvSpPr>
      <dsp:spPr>
        <a:xfrm rot="18009856">
          <a:off x="3406869" y="1067301"/>
          <a:ext cx="1050684" cy="23399"/>
        </a:xfrm>
        <a:custGeom>
          <a:avLst/>
          <a:gdLst/>
          <a:ahLst/>
          <a:cxnLst/>
          <a:rect l="0" t="0" r="0" b="0"/>
          <a:pathLst>
            <a:path>
              <a:moveTo>
                <a:pt x="0" y="11699"/>
              </a:moveTo>
              <a:lnTo>
                <a:pt x="1050684" y="116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05944" y="1052734"/>
        <a:ext cx="52534" cy="52534"/>
      </dsp:txXfrm>
    </dsp:sp>
    <dsp:sp modelId="{49E8D192-DB82-40B6-914C-00024494298F}">
      <dsp:nvSpPr>
        <dsp:cNvPr id="0" name=""/>
        <dsp:cNvSpPr/>
      </dsp:nvSpPr>
      <dsp:spPr>
        <a:xfrm>
          <a:off x="4196186" y="73797"/>
          <a:ext cx="1789092" cy="1101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Trainer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IT support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Training</a:t>
          </a:r>
        </a:p>
      </dsp:txBody>
      <dsp:txXfrm>
        <a:off x="4228462" y="106073"/>
        <a:ext cx="1724540" cy="1037445"/>
      </dsp:txXfrm>
    </dsp:sp>
    <dsp:sp modelId="{C9934080-BACA-4DA6-AB6F-487E7F61377F}">
      <dsp:nvSpPr>
        <dsp:cNvPr id="0" name=""/>
        <dsp:cNvSpPr/>
      </dsp:nvSpPr>
      <dsp:spPr>
        <a:xfrm rot="2432915">
          <a:off x="3552107" y="1835880"/>
          <a:ext cx="967167" cy="23399"/>
        </a:xfrm>
        <a:custGeom>
          <a:avLst/>
          <a:gdLst/>
          <a:ahLst/>
          <a:cxnLst/>
          <a:rect l="0" t="0" r="0" b="0"/>
          <a:pathLst>
            <a:path>
              <a:moveTo>
                <a:pt x="0" y="11699"/>
              </a:moveTo>
              <a:lnTo>
                <a:pt x="967167" y="116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11511" y="1823400"/>
        <a:ext cx="48358" cy="48358"/>
      </dsp:txXfrm>
    </dsp:sp>
    <dsp:sp modelId="{22CADA38-A030-4F91-823A-AFC046516503}">
      <dsp:nvSpPr>
        <dsp:cNvPr id="0" name=""/>
        <dsp:cNvSpPr/>
      </dsp:nvSpPr>
      <dsp:spPr>
        <a:xfrm>
          <a:off x="4403144" y="1343669"/>
          <a:ext cx="1369846" cy="1636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Manager</a:t>
          </a:r>
          <a:endParaRPr lang="en-US" sz="1800" kern="12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Timesheets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Assign Surveys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Hiring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Evaluations</a:t>
          </a:r>
        </a:p>
      </dsp:txBody>
      <dsp:txXfrm>
        <a:off x="4443265" y="1383790"/>
        <a:ext cx="1289604" cy="1556328"/>
      </dsp:txXfrm>
    </dsp:sp>
    <dsp:sp modelId="{B4E5F3E0-03E7-4CD4-AFFC-A7654E285C51}">
      <dsp:nvSpPr>
        <dsp:cNvPr id="0" name=""/>
        <dsp:cNvSpPr/>
      </dsp:nvSpPr>
      <dsp:spPr>
        <a:xfrm rot="17905658">
          <a:off x="5449891" y="1607952"/>
          <a:ext cx="1233318" cy="23399"/>
        </a:xfrm>
        <a:custGeom>
          <a:avLst/>
          <a:gdLst/>
          <a:ahLst/>
          <a:cxnLst/>
          <a:rect l="0" t="0" r="0" b="0"/>
          <a:pathLst>
            <a:path>
              <a:moveTo>
                <a:pt x="0" y="11699"/>
              </a:moveTo>
              <a:lnTo>
                <a:pt x="1233318" y="116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35717" y="1588819"/>
        <a:ext cx="61665" cy="61665"/>
      </dsp:txXfrm>
    </dsp:sp>
    <dsp:sp modelId="{B4794083-5AF3-4019-AAF4-7FA7DD187068}">
      <dsp:nvSpPr>
        <dsp:cNvPr id="0" name=""/>
        <dsp:cNvSpPr/>
      </dsp:nvSpPr>
      <dsp:spPr>
        <a:xfrm>
          <a:off x="6360110" y="419229"/>
          <a:ext cx="1703975" cy="1316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Coach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Quality Control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Survey Support</a:t>
          </a:r>
        </a:p>
      </dsp:txBody>
      <dsp:txXfrm>
        <a:off x="6398661" y="457780"/>
        <a:ext cx="1626873" cy="1239139"/>
      </dsp:txXfrm>
    </dsp:sp>
    <dsp:sp modelId="{ED09D34F-FDED-48DE-8F96-FB444422EFEA}">
      <dsp:nvSpPr>
        <dsp:cNvPr id="0" name=""/>
        <dsp:cNvSpPr/>
      </dsp:nvSpPr>
      <dsp:spPr>
        <a:xfrm rot="982870">
          <a:off x="5757458" y="2258168"/>
          <a:ext cx="765280" cy="23399"/>
        </a:xfrm>
        <a:custGeom>
          <a:avLst/>
          <a:gdLst/>
          <a:ahLst/>
          <a:cxnLst/>
          <a:rect l="0" t="0" r="0" b="0"/>
          <a:pathLst>
            <a:path>
              <a:moveTo>
                <a:pt x="0" y="11699"/>
              </a:moveTo>
              <a:lnTo>
                <a:pt x="765280" y="116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120966" y="2250736"/>
        <a:ext cx="38264" cy="38264"/>
      </dsp:txXfrm>
    </dsp:sp>
    <dsp:sp modelId="{89D5EBB5-BC55-4D8B-8873-EDAC3681AE3B}">
      <dsp:nvSpPr>
        <dsp:cNvPr id="0" name=""/>
        <dsp:cNvSpPr/>
      </dsp:nvSpPr>
      <dsp:spPr>
        <a:xfrm>
          <a:off x="6507206" y="2033053"/>
          <a:ext cx="1559636" cy="6894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Enumerators</a:t>
          </a:r>
          <a:endParaRPr lang="en-US" sz="1800" kern="12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6527400" y="2053247"/>
        <a:ext cx="1519248" cy="649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298A3-BDF4-487E-93AA-1A2EA64CD21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059BF-F4AF-465B-AA1E-C1B2968D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0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059BF-F4AF-465B-AA1E-C1B2968D0B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08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059BF-F4AF-465B-AA1E-C1B2968D0B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85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059BF-F4AF-465B-AA1E-C1B2968D0B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9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059BF-F4AF-465B-AA1E-C1B2968D0B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03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059BF-F4AF-465B-AA1E-C1B2968D0B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0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059BF-F4AF-465B-AA1E-C1B2968D0B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75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7" y="2857502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5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5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8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8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" y="2756648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1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7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  <a:prstGeom prst="rect">
            <a:avLst/>
          </a:prstGeom>
        </p:spPr>
        <p:txBody>
          <a:bodyPr/>
          <a:lstStyle/>
          <a:p>
            <a:fld id="{CA246802-1D85-44F8-9AE1-9CDD7978DF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38291" y="4360407"/>
            <a:ext cx="2368154" cy="4739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/>
          <a:lstStyle/>
          <a:p>
            <a:fld id="{CA246802-1D85-44F8-9AE1-9CDD7978DF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168"/>
            <a:ext cx="8229600" cy="324383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/>
          <a:lstStyle/>
          <a:p>
            <a:fld id="{CA246802-1D85-44F8-9AE1-9CDD7978DF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30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9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rtlCol="0"/>
          <a:lstStyle/>
          <a:p>
            <a:fld id="{CA246802-1D85-44F8-9AE1-9CDD7978DF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rtlCol="0"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  <a:prstGeom prst="rect">
            <a:avLst/>
          </a:prstGeom>
        </p:spPr>
        <p:txBody>
          <a:bodyPr/>
          <a:lstStyle/>
          <a:p>
            <a:fld id="{CA246802-1D85-44F8-9AE1-9CDD7978DF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/>
          <a:lstStyle/>
          <a:p>
            <a:fld id="{CA246802-1D85-44F8-9AE1-9CDD7978DF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/>
          <a:lstStyle/>
          <a:p>
            <a:fld id="{CA246802-1D85-44F8-9AE1-9CDD7978DF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7" y="831872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3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/>
          <a:lstStyle/>
          <a:p>
            <a:fld id="{CA246802-1D85-44F8-9AE1-9CDD7978DF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/>
          <a:lstStyle/>
          <a:p>
            <a:fld id="{CA246802-1D85-44F8-9AE1-9CDD7978DF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/>
          <a:lstStyle/>
          <a:p>
            <a:fld id="{7B0B6DCB-66F3-421C-B4B6-354C636DF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6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1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5" y="231209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7" y="270186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5" y="330087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2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2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2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2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538118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367936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42502" y="4373834"/>
            <a:ext cx="2353703" cy="4710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438086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27537"/>
            <a:ext cx="8458200" cy="963213"/>
          </a:xfrm>
        </p:spPr>
        <p:txBody>
          <a:bodyPr>
            <a:normAutofit fontScale="90000"/>
          </a:bodyPr>
          <a:lstStyle/>
          <a:p>
            <a:br>
              <a:rPr lang="en-US" sz="1000" b="0" i="0" u="none" strike="noStrike" baseline="0">
                <a:solidFill>
                  <a:srgbClr val="000000"/>
                </a:solidFill>
                <a:latin typeface="Palanquin" panose="020B0004020203020204" pitchFamily="34" charset="0"/>
              </a:rPr>
            </a:br>
            <a:br>
              <a:rPr lang="en-US" sz="1000" b="0" i="0" u="none" strike="noStrike" baseline="0">
                <a:latin typeface="Palanquin" panose="020B0004020203020204" pitchFamily="34" charset="0"/>
              </a:rPr>
            </a:br>
            <a:r>
              <a:rPr lang="en-US" sz="1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NASDA NASS Strategic Plan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71750"/>
            <a:ext cx="8534400" cy="175260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sz="1050" b="0" i="0" u="none" strike="noStrike" baseline="0">
              <a:solidFill>
                <a:srgbClr val="000000"/>
              </a:solidFill>
              <a:latin typeface="Palanquin" panose="020B0004020203020204" pitchFamily="34" charset="0"/>
            </a:endParaRPr>
          </a:p>
          <a:p>
            <a:endParaRPr lang="en-US" sz="1050" b="0" i="0" u="none" strike="noStrike" baseline="0">
              <a:latin typeface="Palanquin" panose="020B0004020203020204" pitchFamily="34" charset="0"/>
            </a:endParaRPr>
          </a:p>
          <a:p>
            <a:pPr marR="28990" algn="ctr"/>
            <a:endParaRPr lang="en-US" sz="1050" b="0" i="0" u="none" strike="noStrike" baseline="0">
              <a:latin typeface="Palanquin" panose="020B0004020203020204" pitchFamily="34" charset="0"/>
            </a:endParaRPr>
          </a:p>
          <a:p>
            <a:pPr marR="28990" algn="ctr"/>
            <a:endParaRPr lang="en-US" sz="1050" b="0" i="0" u="none" strike="noStrike" baseline="0">
              <a:latin typeface="Palanquin" panose="020B0004020203020204" pitchFamily="34" charset="0"/>
            </a:endParaRPr>
          </a:p>
          <a:p>
            <a:pPr marR="28990" algn="ctr"/>
            <a:endParaRPr lang="en-US" sz="1050" b="0" i="0" u="none" strike="noStrike" baseline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28990" algn="ctr"/>
            <a:r>
              <a:rPr lang="en-US" sz="105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i="0" u="none" strike="noStrike" baseline="0">
                <a:solidFill>
                  <a:srgbClr val="43808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Nationwide Rollout of New Management Plan</a:t>
            </a:r>
          </a:p>
          <a:p>
            <a:pPr marR="30790" algn="ctr"/>
            <a:r>
              <a:rPr lang="en-US" sz="3800" b="0" i="0" u="none" strike="noStrike" baseline="0">
                <a:solidFill>
                  <a:srgbClr val="43808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b="1" i="1" u="none" strike="noStrike" baseline="0">
                <a:solidFill>
                  <a:srgbClr val="43808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Better Support. Stronger Teams. More Opportunities</a:t>
            </a:r>
            <a:endParaRPr lang="en-US" sz="3100" b="1" i="1">
              <a:solidFill>
                <a:srgbClr val="43808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73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308A1-C29B-1611-F4F6-4BA3A3F1E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14350"/>
            <a:ext cx="8763000" cy="800100"/>
          </a:xfrm>
        </p:spPr>
        <p:txBody>
          <a:bodyPr>
            <a:normAutofit fontScale="90000"/>
          </a:bodyPr>
          <a:lstStyle/>
          <a:p>
            <a:br>
              <a:rPr lang="en-US" sz="11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3600" b="0" i="0" u="none" strike="noStrike" baseline="0">
                <a:latin typeface="Calibri" panose="020F0502020204030204" pitchFamily="34" charset="0"/>
              </a:rPr>
              <a:t>Nationwide Rollout of New Management Structure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D7936-F995-3893-9A89-9BFCAF4CB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368"/>
            <a:ext cx="8229600" cy="3243834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 algn="l">
              <a:buFont typeface="Arial"/>
            </a:pPr>
            <a:endParaRPr lang="en-US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55905">
              <a:buFont typeface="Arial"/>
            </a:pPr>
            <a:endParaRPr lang="en-US" sz="12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indent="-255905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Successful pilot in Midwest Plains region</a:t>
            </a:r>
            <a:endParaRPr lang="en-US" sz="28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55905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Accelerated timeline due to USDA-NASS changes</a:t>
            </a:r>
            <a:endParaRPr lang="en-US" sz="28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67055" indent="-457200">
              <a:buClrTx/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Strong NASDA-NASS partnership – evolving roles/responsibilities</a:t>
            </a:r>
            <a:endParaRPr lang="en-US" sz="28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indent="-255905" algn="l">
              <a:buClrTx/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Calibri" panose="020F0502020204030204" pitchFamily="34" charset="0"/>
              </a:rPr>
              <a:t>Full support for employees throughout the transition</a:t>
            </a:r>
            <a:endParaRPr lang="en-US" sz="28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55905">
              <a:buFont typeface="Arial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5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4BBA-2527-236D-FFB7-16BE85B9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affect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EE6B2-B150-1F01-1BF5-7883F46FF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Regardless of your current role all NASDA staff will maintain their hourly pay rate.</a:t>
            </a:r>
          </a:p>
          <a:p>
            <a:pPr marL="109728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structure of Supervisor/Coach/Enumerator will transition to the NEW NASDA Organizational Structure.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may have a different supervisor</a:t>
            </a:r>
          </a:p>
        </p:txBody>
      </p:sp>
    </p:spTree>
    <p:extLst>
      <p:ext uri="{BB962C8B-B14F-4D97-AF65-F5344CB8AC3E}">
        <p14:creationId xmlns:p14="http://schemas.microsoft.com/office/powerpoint/2010/main" val="3924975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3B369-A615-550A-5121-AD35A8263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11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b="0" i="0" u="none" strike="noStrike" baseline="0">
                <a:latin typeface="Calibri" panose="020F0502020204030204" pitchFamily="34" charset="0"/>
              </a:rPr>
              <a:t>New NASDA Organizational Structure</a:t>
            </a:r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3E737AE-F3B0-D917-DEC1-BD27479B1D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064850"/>
              </p:ext>
            </p:extLst>
          </p:nvPr>
        </p:nvGraphicFramePr>
        <p:xfrm>
          <a:off x="152400" y="1385888"/>
          <a:ext cx="8229600" cy="3243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458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5D6E6-4B8C-FC39-46DF-CBCDB4FB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315925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Timeline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Draft timeline (details coming soon)</a:t>
            </a:r>
          </a:p>
          <a:p>
            <a:pPr lvl="1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Communications – We have you covered!!!</a:t>
            </a:r>
          </a:p>
          <a:p>
            <a:pPr lvl="1"/>
            <a:r>
              <a:rPr lang="en-US" dirty="0">
                <a:solidFill>
                  <a:srgbClr val="43808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NASDA will communicate directly with staff via e-mail</a:t>
            </a:r>
          </a:p>
          <a:p>
            <a:pPr lvl="2"/>
            <a:r>
              <a:rPr lang="en-US" dirty="0">
                <a:solidFill>
                  <a:srgbClr val="43808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Make sure your e-mail is up-to-date in </a:t>
            </a:r>
            <a:r>
              <a:rPr lang="en-US" dirty="0" err="1">
                <a:solidFill>
                  <a:srgbClr val="43808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iSolved</a:t>
            </a:r>
            <a:endParaRPr lang="en-US" dirty="0">
              <a:solidFill>
                <a:srgbClr val="43808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NASS will be communicating with your supervisors, and they will also be alerting you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NASDA website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4650511-C1DF-9A25-B9C5-500B45B54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sz="1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3600" b="0" i="0" u="none" strike="noStrike" baseline="0" dirty="0">
                <a:latin typeface="Calibri" panose="020F0502020204030204" pitchFamily="34" charset="0"/>
              </a:rPr>
              <a:t>Key Transition Dates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3363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D6657-95B5-BB9A-EF8B-8736A078A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11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en-US" sz="4000" b="0" i="0" u="none" strike="noStrike" baseline="0" dirty="0">
                <a:latin typeface="Calibri" panose="020F0502020204030204" pitchFamily="34" charset="0"/>
              </a:rPr>
            </a:br>
            <a:r>
              <a:rPr lang="en-US" sz="4000" b="0" i="0" u="none" strike="noStrike" baseline="0" dirty="0">
                <a:latin typeface="Calibri" panose="020F0502020204030204" pitchFamily="34" charset="0"/>
              </a:rPr>
              <a:t>Your Role During the Transition</a:t>
            </a:r>
            <a:br>
              <a:rPr lang="en-US" sz="4000" b="0" i="0" u="none" strike="noStrike" baseline="0" dirty="0"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AE3B8-2FE8-9CFF-3912-4D056BAAB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8168"/>
            <a:ext cx="8229600" cy="3243834"/>
          </a:xfrm>
        </p:spPr>
        <p:txBody>
          <a:bodyPr>
            <a:normAutofit fontScale="92500"/>
          </a:bodyPr>
          <a:lstStyle/>
          <a:p>
            <a:pPr algn="l"/>
            <a:endParaRPr lang="en-US" sz="11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100" b="0" i="0" u="none" strike="noStrike" baseline="0" dirty="0">
              <a:latin typeface="Calibri" panose="020F0502020204030204" pitchFamily="34" charset="0"/>
            </a:endParaRPr>
          </a:p>
          <a:p>
            <a:pPr>
              <a:buClr>
                <a:schemeClr val="tx1"/>
              </a:buCl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Continue data collection being efficient and thorough</a:t>
            </a:r>
          </a:p>
          <a:p>
            <a:pPr>
              <a:buClr>
                <a:schemeClr val="tx1"/>
              </a:buClr>
            </a:pPr>
            <a:r>
              <a:rPr lang="en-US" sz="2400" dirty="0">
                <a:latin typeface="Calibri" panose="020F0502020204030204" pitchFamily="34" charset="0"/>
              </a:rPr>
              <a:t>Keep your timesheet as timely as possible (after each shift)</a:t>
            </a:r>
          </a:p>
          <a:p>
            <a:pPr>
              <a:buClr>
                <a:schemeClr val="tx1"/>
              </a:buCl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Be patient.  Information and details are coming as they become available. </a:t>
            </a:r>
          </a:p>
          <a:p>
            <a:pPr>
              <a:buClr>
                <a:schemeClr val="tx1"/>
              </a:buClr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Clr>
                <a:schemeClr val="tx1"/>
              </a:buClr>
              <a:buNone/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NASDA supports you!  NASDA values your work and </a:t>
            </a:r>
            <a:r>
              <a:rPr lang="en-US" sz="2400" dirty="0">
                <a:latin typeface="Calibri" panose="020F0502020204030204" pitchFamily="34" charset="0"/>
              </a:rPr>
              <a:t>dedication!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R="0" algn="l"/>
            <a:endParaRPr lang="en-US" sz="1800" dirty="0">
              <a:latin typeface="Calibri" panose="020F0502020204030204" pitchFamily="34" charset="0"/>
            </a:endParaRPr>
          </a:p>
          <a:p>
            <a:pPr marL="109728" marR="0" indent="0" algn="l">
              <a:buNone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If you have questions, let your supervisor.  Ty and Andrea are still your points of contact. </a:t>
            </a:r>
          </a:p>
          <a:p>
            <a:pPr marR="0" algn="l"/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50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D65D4-82BF-DA61-9D77-D08355F05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3350"/>
            <a:ext cx="9144000" cy="1295400"/>
          </a:xfrm>
        </p:spPr>
        <p:txBody>
          <a:bodyPr>
            <a:normAutofit fontScale="90000"/>
          </a:bodyPr>
          <a:lstStyle/>
          <a:p>
            <a:br>
              <a:rPr lang="en-US" sz="14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3600" b="0" i="0" u="none" strike="noStrike" baseline="0">
                <a:latin typeface="Calibri" panose="020F0502020204030204" pitchFamily="34" charset="0"/>
              </a:rPr>
              <a:t>New Roles &amp; Opportunities - Help Shape the Future!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88B9E-21C1-1425-5A3B-2A92BDE83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00150"/>
            <a:ext cx="8534400" cy="3243834"/>
          </a:xfrm>
        </p:spPr>
        <p:txBody>
          <a:bodyPr>
            <a:normAutofit fontScale="92500"/>
          </a:bodyPr>
          <a:lstStyle/>
          <a:p>
            <a:pPr marL="109728" marR="155480" indent="0" algn="l">
              <a:buNone/>
            </a:pPr>
            <a:r>
              <a:rPr lang="en-US" sz="2400" b="1" dirty="0">
                <a:latin typeface="Calibri" panose="020F0502020204030204" pitchFamily="34" charset="0"/>
              </a:rPr>
              <a:t>U</a:t>
            </a:r>
            <a:r>
              <a:rPr lang="en-US" sz="2400" b="1" i="0" u="none" strike="noStrike" baseline="0" dirty="0">
                <a:latin typeface="Calibri" panose="020F0502020204030204" pitchFamily="34" charset="0"/>
              </a:rPr>
              <a:t>pcoming: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R="0" algn="l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Job postings for Managers, Trainers, and Coaches</a:t>
            </a:r>
          </a:p>
          <a:p>
            <a:pPr marR="0" algn="l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Interviews conducted with select candidates</a:t>
            </a:r>
          </a:p>
          <a:p>
            <a:pPr algn="l"/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marR="167040" indent="0" algn="l">
              <a:buNone/>
            </a:pPr>
            <a:r>
              <a:rPr lang="en-US" sz="2400" b="1" dirty="0">
                <a:latin typeface="Calibri" panose="020F0502020204030204" pitchFamily="34" charset="0"/>
              </a:rPr>
              <a:t>To </a:t>
            </a:r>
            <a:r>
              <a:rPr lang="en-US" sz="2400" b="1" i="0" u="none" strike="noStrike" baseline="0" dirty="0">
                <a:latin typeface="Calibri" panose="020F0502020204030204" pitchFamily="34" charset="0"/>
              </a:rPr>
              <a:t>Apply: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R="0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Watch for official announcements by email</a:t>
            </a:r>
          </a:p>
          <a:p>
            <a:pPr marR="0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Visit the NASDA website, where all positions will be posted</a:t>
            </a:r>
          </a:p>
          <a:p>
            <a:pPr marR="0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Review postings and follow instructions and deadlines when applying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159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20A2A-11A6-6605-B933-6914BD885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514350"/>
            <a:ext cx="8839200" cy="800100"/>
          </a:xfrm>
        </p:spPr>
        <p:txBody>
          <a:bodyPr>
            <a:normAutofit fontScale="90000"/>
          </a:bodyPr>
          <a:lstStyle/>
          <a:p>
            <a:r>
              <a:rPr lang="en-US" sz="3600" b="0" i="0" u="none" strike="noStrike" baseline="0">
                <a:latin typeface="Calibri" panose="020F0502020204030204" pitchFamily="34" charset="0"/>
              </a:rPr>
              <a:t>New Roles &amp; Opportunities - Help Shape the Future!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A4920-FE47-E961-4DEB-23E3EB5E4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44168"/>
            <a:ext cx="8458200" cy="3243834"/>
          </a:xfrm>
        </p:spPr>
        <p:txBody>
          <a:bodyPr>
            <a:normAutofit/>
          </a:bodyPr>
          <a:lstStyle/>
          <a:p>
            <a:pPr marL="109728" marR="80730" indent="0" algn="l">
              <a:buNone/>
            </a:pPr>
            <a:endParaRPr lang="en-US" sz="2800" b="1" i="0" u="none" strike="noStrike" baseline="0">
              <a:latin typeface="Calibri" panose="020F0502020204030204" pitchFamily="34" charset="0"/>
            </a:endParaRPr>
          </a:p>
          <a:p>
            <a:pPr marL="109728" marR="80730" indent="0" algn="l">
              <a:lnSpc>
                <a:spcPct val="110000"/>
              </a:lnSpc>
              <a:buNone/>
            </a:pPr>
            <a:r>
              <a:rPr lang="en-US" sz="2600" b="1" i="0" u="none" strike="noStrike" baseline="0">
                <a:latin typeface="Calibri" panose="020F0502020204030204" pitchFamily="34" charset="0"/>
              </a:rPr>
              <a:t>Not Planning to Apply? </a:t>
            </a:r>
            <a:r>
              <a:rPr lang="en-US" sz="2600">
                <a:latin typeface="Calibri" panose="020F0502020204030204" pitchFamily="34" charset="0"/>
              </a:rPr>
              <a:t>Your </a:t>
            </a:r>
            <a:r>
              <a:rPr lang="en-US" sz="2600" b="0" i="0" u="none" strike="noStrike" baseline="0">
                <a:latin typeface="Calibri" panose="020F0502020204030204" pitchFamily="34" charset="0"/>
              </a:rPr>
              <a:t>contribution is still important!</a:t>
            </a:r>
          </a:p>
          <a:p>
            <a:pPr marL="109728" marR="0" indent="0" algn="l">
              <a:lnSpc>
                <a:spcPct val="110000"/>
              </a:lnSpc>
              <a:buNone/>
            </a:pPr>
            <a:r>
              <a:rPr lang="en-US" sz="2600" b="0" i="0" u="none" strike="noStrike" baseline="0">
                <a:latin typeface="Calibri" panose="020F0502020204030204" pitchFamily="34" charset="0"/>
              </a:rPr>
              <a:t>Your feedback &amp; experience will help shape the future of our program.</a:t>
            </a:r>
          </a:p>
          <a:p>
            <a:pPr marL="109728" marR="58220" indent="0" algn="ctr">
              <a:lnSpc>
                <a:spcPct val="110000"/>
              </a:lnSpc>
              <a:buNone/>
            </a:pPr>
            <a:endParaRPr lang="en-US" sz="26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marR="58220" indent="0" algn="ctr">
              <a:lnSpc>
                <a:spcPct val="110000"/>
              </a:lnSpc>
              <a:buNone/>
            </a:pPr>
            <a:r>
              <a:rPr lang="en-US" sz="2600" b="1" i="0" u="none" strike="noStrike" baseline="0">
                <a:latin typeface="Calibri" panose="020F0502020204030204" pitchFamily="34" charset="0"/>
              </a:rPr>
              <a:t>Thank you for your dedication to agriculture!</a:t>
            </a:r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4107195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SDA PowerPoint Template 1_widescreen16_9">
  <a:themeElements>
    <a:clrScheme name="Custom 1">
      <a:dk1>
        <a:sysClr val="windowText" lastClr="000000"/>
      </a:dk1>
      <a:lt1>
        <a:sysClr val="window" lastClr="FFFFFF"/>
      </a:lt1>
      <a:dk2>
        <a:srgbClr val="C8D252"/>
      </a:dk2>
      <a:lt2>
        <a:srgbClr val="DEDEDE"/>
      </a:lt2>
      <a:accent1>
        <a:srgbClr val="6C9C9C"/>
      </a:accent1>
      <a:accent2>
        <a:srgbClr val="6C9C9C"/>
      </a:accent2>
      <a:accent3>
        <a:srgbClr val="F6C63A"/>
      </a:accent3>
      <a:accent4>
        <a:srgbClr val="C4652D"/>
      </a:accent4>
      <a:accent5>
        <a:srgbClr val="8B5D3D"/>
      </a:accent5>
      <a:accent6>
        <a:srgbClr val="5C92B5"/>
      </a:accent6>
      <a:hlink>
        <a:srgbClr val="6C9C9C"/>
      </a:hlink>
      <a:folHlink>
        <a:srgbClr val="C9D253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SDA PowerPoint Template 1_widescreen16_9" id="{916957A8-F488-4775-B04A-B27CCBB8C63D}" vid="{95D52F61-7594-4058-B48F-9804F3C962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b2bd39-05fb-4f90-9c4b-64ee94e18f21">
      <Terms xmlns="http://schemas.microsoft.com/office/infopath/2007/PartnerControls"/>
    </lcf76f155ced4ddcb4097134ff3c332f>
    <TaxCatchAll xmlns="895c0df6-5980-417b-89c3-95da7616762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9DE1DBA9A7E4898FE5E27C12FA343" ma:contentTypeVersion="17" ma:contentTypeDescription="Create a new document." ma:contentTypeScope="" ma:versionID="c9c3fe3b3dafd51e1618001d8b1bc6b5">
  <xsd:schema xmlns:xsd="http://www.w3.org/2001/XMLSchema" xmlns:xs="http://www.w3.org/2001/XMLSchema" xmlns:p="http://schemas.microsoft.com/office/2006/metadata/properties" xmlns:ns2="b4b2bd39-05fb-4f90-9c4b-64ee94e18f21" xmlns:ns3="895c0df6-5980-417b-89c3-95da76167627" targetNamespace="http://schemas.microsoft.com/office/2006/metadata/properties" ma:root="true" ma:fieldsID="8272b2c5297bcbe10db448a7049a4eb0" ns2:_="" ns3:_="">
    <xsd:import namespace="b4b2bd39-05fb-4f90-9c4b-64ee94e18f21"/>
    <xsd:import namespace="895c0df6-5980-417b-89c3-95da761676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b2bd39-05fb-4f90-9c4b-64ee94e18f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94534fd-71c1-44f0-9210-4943c91273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5c0df6-5980-417b-89c3-95da7616762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5cc1f86-9bdf-40c4-af50-b05462b6f16d}" ma:internalName="TaxCatchAll" ma:showField="CatchAllData" ma:web="895c0df6-5980-417b-89c3-95da761676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F74B1D-6AD0-4541-AF91-4A5F6A230C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F83C43-9956-4F61-BC09-23583D5AA8A6}">
  <ds:schemaRefs>
    <ds:schemaRef ds:uri="http://schemas.microsoft.com/office/2006/metadata/properties"/>
    <ds:schemaRef ds:uri="895c0df6-5980-417b-89c3-95da76167627"/>
    <ds:schemaRef ds:uri="http://purl.org/dc/terms/"/>
    <ds:schemaRef ds:uri="b4b2bd39-05fb-4f90-9c4b-64ee94e18f21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54F003-FEDF-4010-81CD-72143450653F}">
  <ds:schemaRefs>
    <ds:schemaRef ds:uri="895c0df6-5980-417b-89c3-95da76167627"/>
    <ds:schemaRef ds:uri="b4b2bd39-05fb-4f90-9c4b-64ee94e18f2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NASDA PowerPoint Template 1_widescreen16_9</Template>
  <TotalTime>120</TotalTime>
  <Words>367</Words>
  <Application>Microsoft Office PowerPoint</Application>
  <PresentationFormat>On-screen Show (16:9)</PresentationFormat>
  <Paragraphs>82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Palanquin</vt:lpstr>
      <vt:lpstr>Trebuchet MS</vt:lpstr>
      <vt:lpstr>Wingdings 2</vt:lpstr>
      <vt:lpstr>NASDA PowerPoint Template 1_widescreen16_9</vt:lpstr>
      <vt:lpstr>   NASDA NASS Strategic Plan</vt:lpstr>
      <vt:lpstr> Nationwide Rollout of New Management Structure</vt:lpstr>
      <vt:lpstr>How does this affect YOU!</vt:lpstr>
      <vt:lpstr> New NASDA Organizational Structure</vt:lpstr>
      <vt:lpstr> Key Transition Dates </vt:lpstr>
      <vt:lpstr>  Your Role During the Transition </vt:lpstr>
      <vt:lpstr> New Roles &amp; Opportunities - Help Shape the Future!</vt:lpstr>
      <vt:lpstr>New Roles &amp; Opportunities - Help Shape the Future!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Emery Mask</dc:creator>
  <cp:lastModifiedBy>Jodie Ross</cp:lastModifiedBy>
  <cp:revision>2</cp:revision>
  <dcterms:created xsi:type="dcterms:W3CDTF">2024-08-09T16:46:22Z</dcterms:created>
  <dcterms:modified xsi:type="dcterms:W3CDTF">2025-05-27T19:15:58Z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0x0101004ED9DE1DBA9A7E4898FE5E27C12FA343</vt:lpwstr>
  </property>
  <property fmtid="{D5CDD505-2E9C-101B-9397-08002B2CF9AE}" pid="3" name="Order">
    <vt:r8>432000</vt:r8>
  </property>
  <property fmtid="{D5CDD505-2E9C-101B-9397-08002B2CF9AE}" pid="4" name="MediaServiceImageTags">
    <vt:lpwstr/>
  </property>
</Properties>
</file>