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0" r:id="rId7"/>
    <p:sldId id="267" r:id="rId8"/>
    <p:sldId id="260" r:id="rId9"/>
    <p:sldId id="265" r:id="rId10"/>
    <p:sldId id="266" r:id="rId11"/>
    <p:sldId id="263" r:id="rId12"/>
    <p:sldId id="26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24881-3174-4A68-9C02-7C8203C2BD13}" v="11" dt="2025-06-25T14:00:47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Darin - REE-NASS" userId="a9da9b10-b0e4-4479-b709-200af71cb68a" providerId="ADAL" clId="{232A6355-9D47-44D5-A211-455CFF8974F3}"/>
    <pc:docChg chg="undo redo custSel addSld delSld modSld sldOrd modMainMaster">
      <pc:chgData name="Reed, Darin - REE-NASS" userId="a9da9b10-b0e4-4479-b709-200af71cb68a" providerId="ADAL" clId="{232A6355-9D47-44D5-A211-455CFF8974F3}" dt="2025-06-23T16:05:42.062" v="6725" actId="20577"/>
      <pc:docMkLst>
        <pc:docMk/>
      </pc:docMkLst>
      <pc:sldChg chg="addSp delSp modSp new mod setBg addAnim modAnim">
        <pc:chgData name="Reed, Darin - REE-NASS" userId="a9da9b10-b0e4-4479-b709-200af71cb68a" providerId="ADAL" clId="{232A6355-9D47-44D5-A211-455CFF8974F3}" dt="2025-06-23T16:05:42.062" v="6725" actId="20577"/>
        <pc:sldMkLst>
          <pc:docMk/>
          <pc:sldMk cId="2002372999" sldId="256"/>
        </pc:sldMkLst>
        <pc:spChg chg="mod">
          <ac:chgData name="Reed, Darin - REE-NASS" userId="a9da9b10-b0e4-4479-b709-200af71cb68a" providerId="ADAL" clId="{232A6355-9D47-44D5-A211-455CFF8974F3}" dt="2025-05-30T17:07:13.533" v="5957" actId="26606"/>
          <ac:spMkLst>
            <pc:docMk/>
            <pc:sldMk cId="2002372999" sldId="256"/>
            <ac:spMk id="2" creationId="{70D82CED-9B61-0313-F5D4-D46CD5CC612C}"/>
          </ac:spMkLst>
        </pc:spChg>
        <pc:spChg chg="mod">
          <ac:chgData name="Reed, Darin - REE-NASS" userId="a9da9b10-b0e4-4479-b709-200af71cb68a" providerId="ADAL" clId="{232A6355-9D47-44D5-A211-455CFF8974F3}" dt="2025-06-23T16:05:42.062" v="6725" actId="20577"/>
          <ac:spMkLst>
            <pc:docMk/>
            <pc:sldMk cId="2002372999" sldId="256"/>
            <ac:spMk id="3" creationId="{E8A9D9B9-006A-5151-8A8B-CF27C4A6B572}"/>
          </ac:spMkLst>
        </pc:spChg>
        <pc:spChg chg="add">
          <ac:chgData name="Reed, Darin - REE-NASS" userId="a9da9b10-b0e4-4479-b709-200af71cb68a" providerId="ADAL" clId="{232A6355-9D47-44D5-A211-455CFF8974F3}" dt="2025-05-30T17:07:13.533" v="5957" actId="26606"/>
          <ac:spMkLst>
            <pc:docMk/>
            <pc:sldMk cId="2002372999" sldId="256"/>
            <ac:spMk id="144" creationId="{934F1179-B481-4F9E-BCA3-AFB972070F83}"/>
          </ac:spMkLst>
        </pc:spChg>
        <pc:spChg chg="add">
          <ac:chgData name="Reed, Darin - REE-NASS" userId="a9da9b10-b0e4-4479-b709-200af71cb68a" providerId="ADAL" clId="{232A6355-9D47-44D5-A211-455CFF8974F3}" dt="2025-05-30T17:07:13.533" v="5957" actId="26606"/>
          <ac:spMkLst>
            <pc:docMk/>
            <pc:sldMk cId="2002372999" sldId="256"/>
            <ac:spMk id="146" creationId="{827DC2C4-B485-428A-BF4A-472D2967F47F}"/>
          </ac:spMkLst>
        </pc:spChg>
        <pc:spChg chg="add">
          <ac:chgData name="Reed, Darin - REE-NASS" userId="a9da9b10-b0e4-4479-b709-200af71cb68a" providerId="ADAL" clId="{232A6355-9D47-44D5-A211-455CFF8974F3}" dt="2025-05-30T17:07:13.533" v="5957" actId="26606"/>
          <ac:spMkLst>
            <pc:docMk/>
            <pc:sldMk cId="2002372999" sldId="256"/>
            <ac:spMk id="148" creationId="{EE04B5EB-F158-4507-90DD-BD23620C7CC9}"/>
          </ac:spMkLst>
        </pc:spChg>
      </pc:sldChg>
      <pc:sldChg chg="addSp delSp modSp new mod setBg">
        <pc:chgData name="Reed, Darin - REE-NASS" userId="a9da9b10-b0e4-4479-b709-200af71cb68a" providerId="ADAL" clId="{232A6355-9D47-44D5-A211-455CFF8974F3}" dt="2025-06-18T16:33:21.397" v="6012" actId="6549"/>
        <pc:sldMkLst>
          <pc:docMk/>
          <pc:sldMk cId="675550693" sldId="257"/>
        </pc:sldMkLst>
        <pc:spChg chg="mod">
          <ac:chgData name="Reed, Darin - REE-NASS" userId="a9da9b10-b0e4-4479-b709-200af71cb68a" providerId="ADAL" clId="{232A6355-9D47-44D5-A211-455CFF8974F3}" dt="2025-05-30T17:03:32.475" v="5863" actId="1076"/>
          <ac:spMkLst>
            <pc:docMk/>
            <pc:sldMk cId="675550693" sldId="257"/>
            <ac:spMk id="2" creationId="{5ACC87C4-5B54-E718-BF6A-9F5874EE4CC6}"/>
          </ac:spMkLst>
        </pc:spChg>
        <pc:spChg chg="mod ord">
          <ac:chgData name="Reed, Darin - REE-NASS" userId="a9da9b10-b0e4-4479-b709-200af71cb68a" providerId="ADAL" clId="{232A6355-9D47-44D5-A211-455CFF8974F3}" dt="2025-06-18T16:33:21.397" v="6012" actId="6549"/>
          <ac:spMkLst>
            <pc:docMk/>
            <pc:sldMk cId="675550693" sldId="257"/>
            <ac:spMk id="3" creationId="{FD60B023-13BA-8DE1-BE3D-86737E68C788}"/>
          </ac:spMkLst>
        </pc:spChg>
        <pc:spChg chg="add del">
          <ac:chgData name="Reed, Darin - REE-NASS" userId="a9da9b10-b0e4-4479-b709-200af71cb68a" providerId="ADAL" clId="{232A6355-9D47-44D5-A211-455CFF8974F3}" dt="2025-05-30T16:37:37.675" v="5343" actId="26606"/>
          <ac:spMkLst>
            <pc:docMk/>
            <pc:sldMk cId="675550693" sldId="257"/>
            <ac:spMk id="35" creationId="{8B3A2D1A-45FC-4F95-B150-1C13EF2F6D09}"/>
          </ac:spMkLst>
        </pc:spChg>
        <pc:spChg chg="add del">
          <ac:chgData name="Reed, Darin - REE-NASS" userId="a9da9b10-b0e4-4479-b709-200af71cb68a" providerId="ADAL" clId="{232A6355-9D47-44D5-A211-455CFF8974F3}" dt="2025-05-30T16:37:37.675" v="5343" actId="26606"/>
          <ac:spMkLst>
            <pc:docMk/>
            <pc:sldMk cId="675550693" sldId="257"/>
            <ac:spMk id="37" creationId="{39C3C864-C625-4883-B868-9A4C470F4DD5}"/>
          </ac:spMkLst>
        </pc:spChg>
        <pc:picChg chg="add mod modCrop">
          <ac:chgData name="Reed, Darin - REE-NASS" userId="a9da9b10-b0e4-4479-b709-200af71cb68a" providerId="ADAL" clId="{232A6355-9D47-44D5-A211-455CFF8974F3}" dt="2025-06-16T17:00:47.344" v="5963" actId="14100"/>
          <ac:picMkLst>
            <pc:docMk/>
            <pc:sldMk cId="675550693" sldId="257"/>
            <ac:picMk id="5" creationId="{EBF9D637-0B4C-F72E-7559-A70C2F5819CA}"/>
          </ac:picMkLst>
        </pc:picChg>
        <pc:picChg chg="add mod">
          <ac:chgData name="Reed, Darin - REE-NASS" userId="a9da9b10-b0e4-4479-b709-200af71cb68a" providerId="ADAL" clId="{232A6355-9D47-44D5-A211-455CFF8974F3}" dt="2025-05-30T16:37:37.675" v="5343" actId="26606"/>
          <ac:picMkLst>
            <pc:docMk/>
            <pc:sldMk cId="675550693" sldId="257"/>
            <ac:picMk id="16" creationId="{58EB7917-87FA-2961-6802-E2D8EE2DCEB3}"/>
          </ac:picMkLst>
        </pc:picChg>
      </pc:sldChg>
      <pc:sldChg chg="addSp delSp modSp add del mod">
        <pc:chgData name="Reed, Darin - REE-NASS" userId="a9da9b10-b0e4-4479-b709-200af71cb68a" providerId="ADAL" clId="{232A6355-9D47-44D5-A211-455CFF8974F3}" dt="2025-05-27T14:37:53.892" v="1394" actId="2696"/>
        <pc:sldMkLst>
          <pc:docMk/>
          <pc:sldMk cId="2274143649" sldId="258"/>
        </pc:sldMkLst>
      </pc:sldChg>
      <pc:sldChg chg="addSp modSp new del mod ord setBg">
        <pc:chgData name="Reed, Darin - REE-NASS" userId="a9da9b10-b0e4-4479-b709-200af71cb68a" providerId="ADAL" clId="{232A6355-9D47-44D5-A211-455CFF8974F3}" dt="2025-05-27T15:56:55.238" v="3071" actId="2696"/>
        <pc:sldMkLst>
          <pc:docMk/>
          <pc:sldMk cId="2473047930" sldId="259"/>
        </pc:sldMkLst>
      </pc:sldChg>
      <pc:sldChg chg="addSp delSp modSp new mod ord setBg">
        <pc:chgData name="Reed, Darin - REE-NASS" userId="a9da9b10-b0e4-4479-b709-200af71cb68a" providerId="ADAL" clId="{232A6355-9D47-44D5-A211-455CFF8974F3}" dt="2025-05-30T17:04:35.296" v="5870" actId="6549"/>
        <pc:sldMkLst>
          <pc:docMk/>
          <pc:sldMk cId="1695787556" sldId="260"/>
        </pc:sldMkLst>
        <pc:spChg chg="mod">
          <ac:chgData name="Reed, Darin - REE-NASS" userId="a9da9b10-b0e4-4479-b709-200af71cb68a" providerId="ADAL" clId="{232A6355-9D47-44D5-A211-455CFF8974F3}" dt="2025-05-30T17:01:43.609" v="5849" actId="26606"/>
          <ac:spMkLst>
            <pc:docMk/>
            <pc:sldMk cId="1695787556" sldId="260"/>
            <ac:spMk id="2" creationId="{9EF4710C-FF71-3C1B-E749-F8318AA3FF6F}"/>
          </ac:spMkLst>
        </pc:spChg>
        <pc:spChg chg="add mod">
          <ac:chgData name="Reed, Darin - REE-NASS" userId="a9da9b10-b0e4-4479-b709-200af71cb68a" providerId="ADAL" clId="{232A6355-9D47-44D5-A211-455CFF8974F3}" dt="2025-05-30T17:04:35.296" v="5870" actId="6549"/>
          <ac:spMkLst>
            <pc:docMk/>
            <pc:sldMk cId="1695787556" sldId="260"/>
            <ac:spMk id="3" creationId="{9B65CBC8-E726-C0BA-6266-46938BB04E7D}"/>
          </ac:spMkLst>
        </pc:spChg>
        <pc:spChg chg="add">
          <ac:chgData name="Reed, Darin - REE-NASS" userId="a9da9b10-b0e4-4479-b709-200af71cb68a" providerId="ADAL" clId="{232A6355-9D47-44D5-A211-455CFF8974F3}" dt="2025-05-30T17:01:43.609" v="5849" actId="26606"/>
          <ac:spMkLst>
            <pc:docMk/>
            <pc:sldMk cId="1695787556" sldId="260"/>
            <ac:spMk id="31" creationId="{8B3A2D1A-45FC-4F95-B150-1C13EF2F6D09}"/>
          </ac:spMkLst>
        </pc:spChg>
        <pc:spChg chg="add">
          <ac:chgData name="Reed, Darin - REE-NASS" userId="a9da9b10-b0e4-4479-b709-200af71cb68a" providerId="ADAL" clId="{232A6355-9D47-44D5-A211-455CFF8974F3}" dt="2025-05-30T17:01:43.609" v="5849" actId="26606"/>
          <ac:spMkLst>
            <pc:docMk/>
            <pc:sldMk cId="1695787556" sldId="260"/>
            <ac:spMk id="32" creationId="{39C3C864-C625-4883-B868-9A4C470F4DD5}"/>
          </ac:spMkLst>
        </pc:spChg>
        <pc:picChg chg="add mod ord modCrop">
          <ac:chgData name="Reed, Darin - REE-NASS" userId="a9da9b10-b0e4-4479-b709-200af71cb68a" providerId="ADAL" clId="{232A6355-9D47-44D5-A211-455CFF8974F3}" dt="2025-05-30T17:01:43.609" v="5849" actId="26606"/>
          <ac:picMkLst>
            <pc:docMk/>
            <pc:sldMk cId="1695787556" sldId="260"/>
            <ac:picMk id="5" creationId="{D5B77531-7837-F9C4-453D-94C0D4DF58D9}"/>
          </ac:picMkLst>
        </pc:picChg>
      </pc:sldChg>
      <pc:sldChg chg="addSp delSp modSp new del mod">
        <pc:chgData name="Reed, Darin - REE-NASS" userId="a9da9b10-b0e4-4479-b709-200af71cb68a" providerId="ADAL" clId="{232A6355-9D47-44D5-A211-455CFF8974F3}" dt="2025-05-27T15:54:42.766" v="3050" actId="2696"/>
        <pc:sldMkLst>
          <pc:docMk/>
          <pc:sldMk cId="573135371" sldId="261"/>
        </pc:sldMkLst>
      </pc:sldChg>
      <pc:sldChg chg="addSp delSp modSp new mod ord setBg">
        <pc:chgData name="Reed, Darin - REE-NASS" userId="a9da9b10-b0e4-4479-b709-200af71cb68a" providerId="ADAL" clId="{232A6355-9D47-44D5-A211-455CFF8974F3}" dt="2025-06-20T12:40:17.274" v="6593" actId="1076"/>
        <pc:sldMkLst>
          <pc:docMk/>
          <pc:sldMk cId="3279220132" sldId="262"/>
        </pc:sldMkLst>
        <pc:spChg chg="mod">
          <ac:chgData name="Reed, Darin - REE-NASS" userId="a9da9b10-b0e4-4479-b709-200af71cb68a" providerId="ADAL" clId="{232A6355-9D47-44D5-A211-455CFF8974F3}" dt="2025-05-30T13:56:13.374" v="3105" actId="20577"/>
          <ac:spMkLst>
            <pc:docMk/>
            <pc:sldMk cId="3279220132" sldId="262"/>
            <ac:spMk id="2" creationId="{662D8EFE-F232-DB77-96E8-AA88980B84C8}"/>
          </ac:spMkLst>
        </pc:spChg>
        <pc:spChg chg="add mod ord">
          <ac:chgData name="Reed, Darin - REE-NASS" userId="a9da9b10-b0e4-4479-b709-200af71cb68a" providerId="ADAL" clId="{232A6355-9D47-44D5-A211-455CFF8974F3}" dt="2025-06-20T12:40:09.521" v="6592" actId="20577"/>
          <ac:spMkLst>
            <pc:docMk/>
            <pc:sldMk cId="3279220132" sldId="262"/>
            <ac:spMk id="4" creationId="{441304E7-171E-AE94-8089-71915A7FCA7B}"/>
          </ac:spMkLst>
        </pc:spChg>
        <pc:spChg chg="add">
          <ac:chgData name="Reed, Darin - REE-NASS" userId="a9da9b10-b0e4-4479-b709-200af71cb68a" providerId="ADAL" clId="{232A6355-9D47-44D5-A211-455CFF8974F3}" dt="2025-05-27T15:54:57.495" v="3051" actId="26606"/>
          <ac:spMkLst>
            <pc:docMk/>
            <pc:sldMk cId="3279220132" sldId="262"/>
            <ac:spMk id="39" creationId="{100EDD19-6802-4EC3-95CE-CFFAB042CFD6}"/>
          </ac:spMkLst>
        </pc:spChg>
        <pc:spChg chg="add">
          <ac:chgData name="Reed, Darin - REE-NASS" userId="a9da9b10-b0e4-4479-b709-200af71cb68a" providerId="ADAL" clId="{232A6355-9D47-44D5-A211-455CFF8974F3}" dt="2025-05-27T15:54:57.495" v="3051" actId="26606"/>
          <ac:spMkLst>
            <pc:docMk/>
            <pc:sldMk cId="3279220132" sldId="262"/>
            <ac:spMk id="41" creationId="{DB17E863-922E-4C26-BD64-E8FD41D28661}"/>
          </ac:spMkLst>
        </pc:spChg>
        <pc:picChg chg="add mod">
          <ac:chgData name="Reed, Darin - REE-NASS" userId="a9da9b10-b0e4-4479-b709-200af71cb68a" providerId="ADAL" clId="{232A6355-9D47-44D5-A211-455CFF8974F3}" dt="2025-06-20T12:40:17.274" v="6593" actId="1076"/>
          <ac:picMkLst>
            <pc:docMk/>
            <pc:sldMk cId="3279220132" sldId="262"/>
            <ac:picMk id="1026" creationId="{01C9CF83-BCDF-B648-C588-1AC6F4416334}"/>
          </ac:picMkLst>
        </pc:picChg>
      </pc:sldChg>
      <pc:sldChg chg="addSp delSp modSp new mod setBg">
        <pc:chgData name="Reed, Darin - REE-NASS" userId="a9da9b10-b0e4-4479-b709-200af71cb68a" providerId="ADAL" clId="{232A6355-9D47-44D5-A211-455CFF8974F3}" dt="2025-06-20T12:34:35.272" v="6490" actId="14100"/>
        <pc:sldMkLst>
          <pc:docMk/>
          <pc:sldMk cId="1220715629" sldId="263"/>
        </pc:sldMkLst>
        <pc:spChg chg="mod">
          <ac:chgData name="Reed, Darin - REE-NASS" userId="a9da9b10-b0e4-4479-b709-200af71cb68a" providerId="ADAL" clId="{232A6355-9D47-44D5-A211-455CFF8974F3}" dt="2025-05-27T15:10:45.612" v="2132" actId="26606"/>
          <ac:spMkLst>
            <pc:docMk/>
            <pc:sldMk cId="1220715629" sldId="263"/>
            <ac:spMk id="2" creationId="{D6AFB02B-9FBD-23BA-DEDE-E9FD62B10673}"/>
          </ac:spMkLst>
        </pc:spChg>
        <pc:spChg chg="add mod">
          <ac:chgData name="Reed, Darin - REE-NASS" userId="a9da9b10-b0e4-4479-b709-200af71cb68a" providerId="ADAL" clId="{232A6355-9D47-44D5-A211-455CFF8974F3}" dt="2025-06-20T12:34:07.543" v="6486" actId="115"/>
          <ac:spMkLst>
            <pc:docMk/>
            <pc:sldMk cId="1220715629" sldId="263"/>
            <ac:spMk id="4" creationId="{598864EB-C245-727F-B58A-9395EDC4C748}"/>
          </ac:spMkLst>
        </pc:spChg>
        <pc:spChg chg="add">
          <ac:chgData name="Reed, Darin - REE-NASS" userId="a9da9b10-b0e4-4479-b709-200af71cb68a" providerId="ADAL" clId="{232A6355-9D47-44D5-A211-455CFF8974F3}" dt="2025-05-27T15:10:45.612" v="2132" actId="26606"/>
          <ac:spMkLst>
            <pc:docMk/>
            <pc:sldMk cId="1220715629" sldId="263"/>
            <ac:spMk id="14" creationId="{A2679492-7988-4050-9056-542444452411}"/>
          </ac:spMkLst>
        </pc:spChg>
        <pc:spChg chg="add">
          <ac:chgData name="Reed, Darin - REE-NASS" userId="a9da9b10-b0e4-4479-b709-200af71cb68a" providerId="ADAL" clId="{232A6355-9D47-44D5-A211-455CFF8974F3}" dt="2025-05-27T15:10:45.612" v="2132" actId="26606"/>
          <ac:spMkLst>
            <pc:docMk/>
            <pc:sldMk cId="1220715629" sldId="263"/>
            <ac:spMk id="16" creationId="{B091B163-7D61-4891-ABCF-5C13D9C418D0}"/>
          </ac:spMkLst>
        </pc:spChg>
        <pc:picChg chg="add mod modCrop">
          <ac:chgData name="Reed, Darin - REE-NASS" userId="a9da9b10-b0e4-4479-b709-200af71cb68a" providerId="ADAL" clId="{232A6355-9D47-44D5-A211-455CFF8974F3}" dt="2025-06-20T12:34:12.176" v="6487" actId="1076"/>
          <ac:picMkLst>
            <pc:docMk/>
            <pc:sldMk cId="1220715629" sldId="263"/>
            <ac:picMk id="5" creationId="{3BFF6D3A-A62C-6352-49A9-FB539A82CB5B}"/>
          </ac:picMkLst>
        </pc:picChg>
        <pc:picChg chg="add mod modCrop">
          <ac:chgData name="Reed, Darin - REE-NASS" userId="a9da9b10-b0e4-4479-b709-200af71cb68a" providerId="ADAL" clId="{232A6355-9D47-44D5-A211-455CFF8974F3}" dt="2025-06-20T12:34:14.887" v="6488" actId="1076"/>
          <ac:picMkLst>
            <pc:docMk/>
            <pc:sldMk cId="1220715629" sldId="263"/>
            <ac:picMk id="7" creationId="{2AA504EB-F9FE-C934-B8AE-9ADB8C84B025}"/>
          </ac:picMkLst>
        </pc:picChg>
        <pc:picChg chg="add mod">
          <ac:chgData name="Reed, Darin - REE-NASS" userId="a9da9b10-b0e4-4479-b709-200af71cb68a" providerId="ADAL" clId="{232A6355-9D47-44D5-A211-455CFF8974F3}" dt="2025-06-20T12:34:35.272" v="6490" actId="14100"/>
          <ac:picMkLst>
            <pc:docMk/>
            <pc:sldMk cId="1220715629" sldId="263"/>
            <ac:picMk id="9" creationId="{4C0EF3A1-C01A-EDA0-7630-5EB6DDD120FA}"/>
          </ac:picMkLst>
        </pc:picChg>
        <pc:cxnChg chg="add">
          <ac:chgData name="Reed, Darin - REE-NASS" userId="a9da9b10-b0e4-4479-b709-200af71cb68a" providerId="ADAL" clId="{232A6355-9D47-44D5-A211-455CFF8974F3}" dt="2025-05-27T15:10:45.612" v="2132" actId="26606"/>
          <ac:cxnSpMkLst>
            <pc:docMk/>
            <pc:sldMk cId="1220715629" sldId="263"/>
            <ac:cxnSpMk id="18" creationId="{C49DA8F6-BCC1-4447-B54C-57856834B94B}"/>
          </ac:cxnSpMkLst>
        </pc:cxnChg>
      </pc:sldChg>
      <pc:sldChg chg="addSp modSp add del mod setBg">
        <pc:chgData name="Reed, Darin - REE-NASS" userId="a9da9b10-b0e4-4479-b709-200af71cb68a" providerId="ADAL" clId="{232A6355-9D47-44D5-A211-455CFF8974F3}" dt="2025-05-30T16:05:47.118" v="4544" actId="2696"/>
        <pc:sldMkLst>
          <pc:docMk/>
          <pc:sldMk cId="1482214114" sldId="264"/>
        </pc:sldMkLst>
      </pc:sldChg>
      <pc:sldChg chg="modSp add mod">
        <pc:chgData name="Reed, Darin - REE-NASS" userId="a9da9b10-b0e4-4479-b709-200af71cb68a" providerId="ADAL" clId="{232A6355-9D47-44D5-A211-455CFF8974F3}" dt="2025-05-30T17:05:18.251" v="5871" actId="6549"/>
        <pc:sldMkLst>
          <pc:docMk/>
          <pc:sldMk cId="4062092733" sldId="265"/>
        </pc:sldMkLst>
        <pc:spChg chg="mod">
          <ac:chgData name="Reed, Darin - REE-NASS" userId="a9da9b10-b0e4-4479-b709-200af71cb68a" providerId="ADAL" clId="{232A6355-9D47-44D5-A211-455CFF8974F3}" dt="2025-05-30T17:05:18.251" v="5871" actId="6549"/>
          <ac:spMkLst>
            <pc:docMk/>
            <pc:sldMk cId="4062092733" sldId="265"/>
            <ac:spMk id="3" creationId="{CDE4C0C5-0CC2-BEDE-DA0C-1D010973F1E9}"/>
          </ac:spMkLst>
        </pc:spChg>
      </pc:sldChg>
      <pc:sldChg chg="addSp delSp modSp add mod setBg">
        <pc:chgData name="Reed, Darin - REE-NASS" userId="a9da9b10-b0e4-4479-b709-200af71cb68a" providerId="ADAL" clId="{232A6355-9D47-44D5-A211-455CFF8974F3}" dt="2025-06-20T12:25:09.299" v="6240" actId="14100"/>
        <pc:sldMkLst>
          <pc:docMk/>
          <pc:sldMk cId="1604905296" sldId="266"/>
        </pc:sldMkLst>
        <pc:spChg chg="mod">
          <ac:chgData name="Reed, Darin - REE-NASS" userId="a9da9b10-b0e4-4479-b709-200af71cb68a" providerId="ADAL" clId="{232A6355-9D47-44D5-A211-455CFF8974F3}" dt="2025-05-27T15:21:12.664" v="2164" actId="26606"/>
          <ac:spMkLst>
            <pc:docMk/>
            <pc:sldMk cId="1604905296" sldId="266"/>
            <ac:spMk id="2" creationId="{6E950BC6-8D97-26D2-4F2B-BD2379D96E85}"/>
          </ac:spMkLst>
        </pc:spChg>
        <pc:spChg chg="add mod">
          <ac:chgData name="Reed, Darin - REE-NASS" userId="a9da9b10-b0e4-4479-b709-200af71cb68a" providerId="ADAL" clId="{232A6355-9D47-44D5-A211-455CFF8974F3}" dt="2025-06-20T12:25:09.299" v="6240" actId="14100"/>
          <ac:spMkLst>
            <pc:docMk/>
            <pc:sldMk cId="1604905296" sldId="266"/>
            <ac:spMk id="4" creationId="{F9536FF5-D003-8EB7-7CD0-19419426394B}"/>
          </ac:spMkLst>
        </pc:spChg>
        <pc:spChg chg="add del">
          <ac:chgData name="Reed, Darin - REE-NASS" userId="a9da9b10-b0e4-4479-b709-200af71cb68a" providerId="ADAL" clId="{232A6355-9D47-44D5-A211-455CFF8974F3}" dt="2025-05-27T15:21:12.664" v="2164" actId="26606"/>
          <ac:spMkLst>
            <pc:docMk/>
            <pc:sldMk cId="1604905296" sldId="266"/>
            <ac:spMk id="10" creationId="{A2679492-7988-4050-9056-542444452411}"/>
          </ac:spMkLst>
        </pc:spChg>
        <pc:spChg chg="add del">
          <ac:chgData name="Reed, Darin - REE-NASS" userId="a9da9b10-b0e4-4479-b709-200af71cb68a" providerId="ADAL" clId="{232A6355-9D47-44D5-A211-455CFF8974F3}" dt="2025-05-27T15:21:12.664" v="2164" actId="26606"/>
          <ac:spMkLst>
            <pc:docMk/>
            <pc:sldMk cId="1604905296" sldId="266"/>
            <ac:spMk id="12" creationId="{B091B163-7D61-4891-ABCF-5C13D9C418D0}"/>
          </ac:spMkLst>
        </pc:spChg>
        <pc:picChg chg="add mod">
          <ac:chgData name="Reed, Darin - REE-NASS" userId="a9da9b10-b0e4-4479-b709-200af71cb68a" providerId="ADAL" clId="{232A6355-9D47-44D5-A211-455CFF8974F3}" dt="2025-05-27T15:21:12.664" v="2164" actId="26606"/>
          <ac:picMkLst>
            <pc:docMk/>
            <pc:sldMk cId="1604905296" sldId="266"/>
            <ac:picMk id="17" creationId="{DDA95D99-665F-057E-3EF2-08B5865AB533}"/>
          </ac:picMkLst>
        </pc:picChg>
        <pc:picChg chg="add mod">
          <ac:chgData name="Reed, Darin - REE-NASS" userId="a9da9b10-b0e4-4479-b709-200af71cb68a" providerId="ADAL" clId="{232A6355-9D47-44D5-A211-455CFF8974F3}" dt="2025-05-30T16:46:43.947" v="5421" actId="1076"/>
          <ac:picMkLst>
            <pc:docMk/>
            <pc:sldMk cId="1604905296" sldId="266"/>
            <ac:picMk id="18" creationId="{2E116FBE-AA74-720C-4D2A-F25CFC75EC0B}"/>
          </ac:picMkLst>
        </pc:picChg>
        <pc:picChg chg="add mod">
          <ac:chgData name="Reed, Darin - REE-NASS" userId="a9da9b10-b0e4-4479-b709-200af71cb68a" providerId="ADAL" clId="{232A6355-9D47-44D5-A211-455CFF8974F3}" dt="2025-05-30T16:47:37.409" v="5432" actId="1076"/>
          <ac:picMkLst>
            <pc:docMk/>
            <pc:sldMk cId="1604905296" sldId="266"/>
            <ac:picMk id="19" creationId="{44E181C9-8D62-B1F9-EC30-E8B292E8D8BF}"/>
          </ac:picMkLst>
        </pc:picChg>
        <pc:picChg chg="add mod">
          <ac:chgData name="Reed, Darin - REE-NASS" userId="a9da9b10-b0e4-4479-b709-200af71cb68a" providerId="ADAL" clId="{232A6355-9D47-44D5-A211-455CFF8974F3}" dt="2025-05-30T16:47:41.014" v="5433" actId="1076"/>
          <ac:picMkLst>
            <pc:docMk/>
            <pc:sldMk cId="1604905296" sldId="266"/>
            <ac:picMk id="20" creationId="{C652CC34-CD94-9F53-5A5D-7C633930BA7F}"/>
          </ac:picMkLst>
        </pc:picChg>
        <pc:picChg chg="add mod">
          <ac:chgData name="Reed, Darin - REE-NASS" userId="a9da9b10-b0e4-4479-b709-200af71cb68a" providerId="ADAL" clId="{232A6355-9D47-44D5-A211-455CFF8974F3}" dt="2025-05-30T16:47:25.302" v="5429" actId="1076"/>
          <ac:picMkLst>
            <pc:docMk/>
            <pc:sldMk cId="1604905296" sldId="266"/>
            <ac:picMk id="21" creationId="{1F0608B3-FF0B-A497-BF5E-28FDA0625B25}"/>
          </ac:picMkLst>
        </pc:picChg>
        <pc:picChg chg="add mod modCrop">
          <ac:chgData name="Reed, Darin - REE-NASS" userId="a9da9b10-b0e4-4479-b709-200af71cb68a" providerId="ADAL" clId="{232A6355-9D47-44D5-A211-455CFF8974F3}" dt="2025-05-30T16:50:52.349" v="5447" actId="1076"/>
          <ac:picMkLst>
            <pc:docMk/>
            <pc:sldMk cId="1604905296" sldId="266"/>
            <ac:picMk id="23" creationId="{B9D224A9-FFA8-6E5D-A5AD-BEC0323F727D}"/>
          </ac:picMkLst>
        </pc:picChg>
        <pc:cxnChg chg="add del">
          <ac:chgData name="Reed, Darin - REE-NASS" userId="a9da9b10-b0e4-4479-b709-200af71cb68a" providerId="ADAL" clId="{232A6355-9D47-44D5-A211-455CFF8974F3}" dt="2025-05-27T15:21:12.664" v="2164" actId="26606"/>
          <ac:cxnSpMkLst>
            <pc:docMk/>
            <pc:sldMk cId="1604905296" sldId="266"/>
            <ac:cxnSpMk id="14" creationId="{C49DA8F6-BCC1-4447-B54C-57856834B94B}"/>
          </ac:cxnSpMkLst>
        </pc:cxnChg>
      </pc:sldChg>
      <pc:sldChg chg="addSp delSp modSp add del mod ord modClrScheme modAnim delDesignElem chgLayout">
        <pc:chgData name="Reed, Darin - REE-NASS" userId="a9da9b10-b0e4-4479-b709-200af71cb68a" providerId="ADAL" clId="{232A6355-9D47-44D5-A211-455CFF8974F3}" dt="2025-05-27T15:17:31.802" v="2143" actId="2696"/>
        <pc:sldMkLst>
          <pc:docMk/>
          <pc:sldMk cId="3836097277" sldId="266"/>
        </pc:sldMkLst>
      </pc:sldChg>
      <pc:sldChg chg="addSp delSp modSp add mod">
        <pc:chgData name="Reed, Darin - REE-NASS" userId="a9da9b10-b0e4-4479-b709-200af71cb68a" providerId="ADAL" clId="{232A6355-9D47-44D5-A211-455CFF8974F3}" dt="2025-05-30T17:00:48.476" v="5844" actId="20577"/>
        <pc:sldMkLst>
          <pc:docMk/>
          <pc:sldMk cId="3054519649" sldId="267"/>
        </pc:sldMkLst>
        <pc:spChg chg="mod">
          <ac:chgData name="Reed, Darin - REE-NASS" userId="a9da9b10-b0e4-4479-b709-200af71cb68a" providerId="ADAL" clId="{232A6355-9D47-44D5-A211-455CFF8974F3}" dt="2025-05-30T16:59:21.188" v="5806" actId="26606"/>
          <ac:spMkLst>
            <pc:docMk/>
            <pc:sldMk cId="3054519649" sldId="267"/>
            <ac:spMk id="2" creationId="{C1A9AEB9-7AF6-1F89-A74E-3EA100BF6DE1}"/>
          </ac:spMkLst>
        </pc:spChg>
        <pc:spChg chg="mod ord">
          <ac:chgData name="Reed, Darin - REE-NASS" userId="a9da9b10-b0e4-4479-b709-200af71cb68a" providerId="ADAL" clId="{232A6355-9D47-44D5-A211-455CFF8974F3}" dt="2025-05-30T17:00:48.476" v="5844" actId="20577"/>
          <ac:spMkLst>
            <pc:docMk/>
            <pc:sldMk cId="3054519649" sldId="267"/>
            <ac:spMk id="3" creationId="{BF01A0FE-42E2-EB5D-E1E6-0064DFAA5439}"/>
          </ac:spMkLst>
        </pc:spChg>
        <pc:spChg chg="add del">
          <ac:chgData name="Reed, Darin - REE-NASS" userId="a9da9b10-b0e4-4479-b709-200af71cb68a" providerId="ADAL" clId="{232A6355-9D47-44D5-A211-455CFF8974F3}" dt="2025-05-30T16:59:21.188" v="5806" actId="26606"/>
          <ac:spMkLst>
            <pc:docMk/>
            <pc:sldMk cId="3054519649" sldId="267"/>
            <ac:spMk id="42" creationId="{59A309A7-1751-4ABE-A3C1-EEC40366AD89}"/>
          </ac:spMkLst>
        </pc:spChg>
        <pc:spChg chg="add del">
          <ac:chgData name="Reed, Darin - REE-NASS" userId="a9da9b10-b0e4-4479-b709-200af71cb68a" providerId="ADAL" clId="{232A6355-9D47-44D5-A211-455CFF8974F3}" dt="2025-05-30T16:59:21.188" v="5806" actId="26606"/>
          <ac:spMkLst>
            <pc:docMk/>
            <pc:sldMk cId="3054519649" sldId="267"/>
            <ac:spMk id="44" creationId="{967D8EB6-EAE1-4F9C-B398-83321E287204}"/>
          </ac:spMkLst>
        </pc:spChg>
        <pc:picChg chg="add mod">
          <ac:chgData name="Reed, Darin - REE-NASS" userId="a9da9b10-b0e4-4479-b709-200af71cb68a" providerId="ADAL" clId="{232A6355-9D47-44D5-A211-455CFF8974F3}" dt="2025-05-30T16:59:21.188" v="5806" actId="26606"/>
          <ac:picMkLst>
            <pc:docMk/>
            <pc:sldMk cId="3054519649" sldId="267"/>
            <ac:picMk id="11" creationId="{2119BA7E-18F8-0634-2A1C-D0B2CB1F66F7}"/>
          </ac:picMkLst>
        </pc:picChg>
      </pc:sldChg>
      <pc:sldChg chg="addSp modSp add del mod">
        <pc:chgData name="Reed, Darin - REE-NASS" userId="a9da9b10-b0e4-4479-b709-200af71cb68a" providerId="ADAL" clId="{232A6355-9D47-44D5-A211-455CFF8974F3}" dt="2025-05-30T16:22:00.553" v="5081" actId="2696"/>
        <pc:sldMkLst>
          <pc:docMk/>
          <pc:sldMk cId="836613963" sldId="268"/>
        </pc:sldMkLst>
      </pc:sldChg>
      <pc:sldChg chg="add del">
        <pc:chgData name="Reed, Darin - REE-NASS" userId="a9da9b10-b0e4-4479-b709-200af71cb68a" providerId="ADAL" clId="{232A6355-9D47-44D5-A211-455CFF8974F3}" dt="2025-05-30T16:42:10.910" v="5383" actId="2696"/>
        <pc:sldMkLst>
          <pc:docMk/>
          <pc:sldMk cId="309545961" sldId="269"/>
        </pc:sldMkLst>
      </pc:sldChg>
      <pc:sldChg chg="addSp delSp modSp new mod ord setBg">
        <pc:chgData name="Reed, Darin - REE-NASS" userId="a9da9b10-b0e4-4479-b709-200af71cb68a" providerId="ADAL" clId="{232A6355-9D47-44D5-A211-455CFF8974F3}" dt="2025-06-16T17:01:51.498" v="5967" actId="1076"/>
        <pc:sldMkLst>
          <pc:docMk/>
          <pc:sldMk cId="2455754840" sldId="270"/>
        </pc:sldMkLst>
        <pc:spChg chg="add mod">
          <ac:chgData name="Reed, Darin - REE-NASS" userId="a9da9b10-b0e4-4479-b709-200af71cb68a" providerId="ADAL" clId="{232A6355-9D47-44D5-A211-455CFF8974F3}" dt="2025-05-30T16:38:33.168" v="5345" actId="1076"/>
          <ac:spMkLst>
            <pc:docMk/>
            <pc:sldMk cId="2455754840" sldId="270"/>
            <ac:spMk id="3" creationId="{84F996AD-CB60-718F-B305-D18E312C2D69}"/>
          </ac:spMkLst>
        </pc:spChg>
        <pc:spChg chg="add mod">
          <ac:chgData name="Reed, Darin - REE-NASS" userId="a9da9b10-b0e4-4479-b709-200af71cb68a" providerId="ADAL" clId="{232A6355-9D47-44D5-A211-455CFF8974F3}" dt="2025-05-30T16:40:09.940" v="5363" actId="1076"/>
          <ac:spMkLst>
            <pc:docMk/>
            <pc:sldMk cId="2455754840" sldId="270"/>
            <ac:spMk id="5" creationId="{A9821E4C-D343-BBB9-7B53-D34D125619F2}"/>
          </ac:spMkLst>
        </pc:spChg>
        <pc:spChg chg="add mod">
          <ac:chgData name="Reed, Darin - REE-NASS" userId="a9da9b10-b0e4-4479-b709-200af71cb68a" providerId="ADAL" clId="{232A6355-9D47-44D5-A211-455CFF8974F3}" dt="2025-05-30T16:40:33.043" v="5366" actId="1076"/>
          <ac:spMkLst>
            <pc:docMk/>
            <pc:sldMk cId="2455754840" sldId="270"/>
            <ac:spMk id="7" creationId="{3DE8EBFF-D7B0-573B-A8C8-06851DB5EE60}"/>
          </ac:spMkLst>
        </pc:spChg>
        <pc:spChg chg="add mod">
          <ac:chgData name="Reed, Darin - REE-NASS" userId="a9da9b10-b0e4-4479-b709-200af71cb68a" providerId="ADAL" clId="{232A6355-9D47-44D5-A211-455CFF8974F3}" dt="2025-05-30T16:41:50.072" v="5382" actId="20577"/>
          <ac:spMkLst>
            <pc:docMk/>
            <pc:sldMk cId="2455754840" sldId="270"/>
            <ac:spMk id="8" creationId="{9070C609-A286-BF44-1BE2-D4904D13BB92}"/>
          </ac:spMkLst>
        </pc:spChg>
        <pc:picChg chg="add mod">
          <ac:chgData name="Reed, Darin - REE-NASS" userId="a9da9b10-b0e4-4479-b709-200af71cb68a" providerId="ADAL" clId="{232A6355-9D47-44D5-A211-455CFF8974F3}" dt="2025-05-30T16:40:21.453" v="5365" actId="14100"/>
          <ac:picMkLst>
            <pc:docMk/>
            <pc:sldMk cId="2455754840" sldId="270"/>
            <ac:picMk id="2" creationId="{00639CCB-60BC-5597-4224-C467AAA0EF15}"/>
          </ac:picMkLst>
        </pc:picChg>
        <pc:picChg chg="add mod">
          <ac:chgData name="Reed, Darin - REE-NASS" userId="a9da9b10-b0e4-4479-b709-200af71cb68a" providerId="ADAL" clId="{232A6355-9D47-44D5-A211-455CFF8974F3}" dt="2025-05-30T16:39:42.833" v="5354" actId="1076"/>
          <ac:picMkLst>
            <pc:docMk/>
            <pc:sldMk cId="2455754840" sldId="270"/>
            <ac:picMk id="6" creationId="{5E19933E-063A-4B3A-5F98-B3BCAB4C4F17}"/>
          </ac:picMkLst>
        </pc:picChg>
        <pc:picChg chg="add mod">
          <ac:chgData name="Reed, Darin - REE-NASS" userId="a9da9b10-b0e4-4479-b709-200af71cb68a" providerId="ADAL" clId="{232A6355-9D47-44D5-A211-455CFF8974F3}" dt="2025-06-16T17:01:51.498" v="5967" actId="1076"/>
          <ac:picMkLst>
            <pc:docMk/>
            <pc:sldMk cId="2455754840" sldId="270"/>
            <ac:picMk id="10" creationId="{AED39C25-A248-0501-8FDE-6B5FAB629E0B}"/>
          </ac:picMkLst>
        </pc:picChg>
      </pc:sldChg>
      <pc:sldChg chg="addSp delSp modSp new del mod">
        <pc:chgData name="Reed, Darin - REE-NASS" userId="a9da9b10-b0e4-4479-b709-200af71cb68a" providerId="ADAL" clId="{232A6355-9D47-44D5-A211-455CFF8974F3}" dt="2025-06-23T15:44:10.022" v="6684" actId="2696"/>
        <pc:sldMkLst>
          <pc:docMk/>
          <pc:sldMk cId="3408091655" sldId="271"/>
        </pc:sldMkLst>
      </pc:sldChg>
      <pc:sldChg chg="addSp delSp modSp add mod">
        <pc:chgData name="Reed, Darin - REE-NASS" userId="a9da9b10-b0e4-4479-b709-200af71cb68a" providerId="ADAL" clId="{232A6355-9D47-44D5-A211-455CFF8974F3}" dt="2025-06-23T15:44:25.221" v="6686" actId="14100"/>
        <pc:sldMkLst>
          <pc:docMk/>
          <pc:sldMk cId="2570192918" sldId="272"/>
        </pc:sldMkLst>
        <pc:spChg chg="mod">
          <ac:chgData name="Reed, Darin - REE-NASS" userId="a9da9b10-b0e4-4479-b709-200af71cb68a" providerId="ADAL" clId="{232A6355-9D47-44D5-A211-455CFF8974F3}" dt="2025-06-23T15:43:24.190" v="6680" actId="20577"/>
          <ac:spMkLst>
            <pc:docMk/>
            <pc:sldMk cId="2570192918" sldId="272"/>
            <ac:spMk id="2" creationId="{1C7963CB-E5E2-BC75-79A0-8E51ABA06A17}"/>
          </ac:spMkLst>
        </pc:spChg>
        <pc:picChg chg="add mod">
          <ac:chgData name="Reed, Darin - REE-NASS" userId="a9da9b10-b0e4-4479-b709-200af71cb68a" providerId="ADAL" clId="{232A6355-9D47-44D5-A211-455CFF8974F3}" dt="2025-06-23T15:44:25.221" v="6686" actId="14100"/>
          <ac:picMkLst>
            <pc:docMk/>
            <pc:sldMk cId="2570192918" sldId="272"/>
            <ac:picMk id="6" creationId="{A0638951-96E5-D64B-4E48-4A90DEE264F2}"/>
          </ac:picMkLst>
        </pc:picChg>
      </pc:sldChg>
      <pc:sldChg chg="modSp add del mod">
        <pc:chgData name="Reed, Darin - REE-NASS" userId="a9da9b10-b0e4-4479-b709-200af71cb68a" providerId="ADAL" clId="{232A6355-9D47-44D5-A211-455CFF8974F3}" dt="2025-06-23T15:46:31.576" v="6692" actId="2696"/>
        <pc:sldMkLst>
          <pc:docMk/>
          <pc:sldMk cId="1390142998" sldId="273"/>
        </pc:sldMkLst>
      </pc:sldChg>
      <pc:sldMasterChg chg="modSp modSldLayout">
        <pc:chgData name="Reed, Darin - REE-NASS" userId="a9da9b10-b0e4-4479-b709-200af71cb68a" providerId="ADAL" clId="{232A6355-9D47-44D5-A211-455CFF8974F3}" dt="2025-05-20T20:19:00.698" v="0"/>
        <pc:sldMasterMkLst>
          <pc:docMk/>
          <pc:sldMasterMk cId="3551975295" sldId="2147483648"/>
        </pc:sldMasterMkLst>
        <pc:spChg chg="mod">
          <ac:chgData name="Reed, Darin - REE-NASS" userId="a9da9b10-b0e4-4479-b709-200af71cb68a" providerId="ADAL" clId="{232A6355-9D47-44D5-A211-455CFF8974F3}" dt="2025-05-20T20:19:00.698" v="0"/>
          <ac:spMkLst>
            <pc:docMk/>
            <pc:sldMasterMk cId="3551975295" sldId="2147483648"/>
            <ac:spMk id="2" creationId="{F023D621-BD18-4788-0839-7C0A5DC8E3E1}"/>
          </ac:spMkLst>
        </pc:spChg>
        <pc:spChg chg="mod">
          <ac:chgData name="Reed, Darin - REE-NASS" userId="a9da9b10-b0e4-4479-b709-200af71cb68a" providerId="ADAL" clId="{232A6355-9D47-44D5-A211-455CFF8974F3}" dt="2025-05-20T20:19:00.698" v="0"/>
          <ac:spMkLst>
            <pc:docMk/>
            <pc:sldMasterMk cId="3551975295" sldId="2147483648"/>
            <ac:spMk id="3" creationId="{6886D5A1-C06B-B2DE-A4DC-E5C71F875EC4}"/>
          </ac:spMkLst>
        </pc:spChg>
        <pc:spChg chg="mod">
          <ac:chgData name="Reed, Darin - REE-NASS" userId="a9da9b10-b0e4-4479-b709-200af71cb68a" providerId="ADAL" clId="{232A6355-9D47-44D5-A211-455CFF8974F3}" dt="2025-05-20T20:19:00.698" v="0"/>
          <ac:spMkLst>
            <pc:docMk/>
            <pc:sldMasterMk cId="3551975295" sldId="2147483648"/>
            <ac:spMk id="4" creationId="{032E3E28-62FE-43D9-C913-DA25B532FD1C}"/>
          </ac:spMkLst>
        </pc:spChg>
        <pc:spChg chg="mod">
          <ac:chgData name="Reed, Darin - REE-NASS" userId="a9da9b10-b0e4-4479-b709-200af71cb68a" providerId="ADAL" clId="{232A6355-9D47-44D5-A211-455CFF8974F3}" dt="2025-05-20T20:19:00.698" v="0"/>
          <ac:spMkLst>
            <pc:docMk/>
            <pc:sldMasterMk cId="3551975295" sldId="2147483648"/>
            <ac:spMk id="5" creationId="{DC61D544-7F6D-EB54-5A1C-9E97A85D4454}"/>
          </ac:spMkLst>
        </pc:spChg>
        <pc:spChg chg="mod">
          <ac:chgData name="Reed, Darin - REE-NASS" userId="a9da9b10-b0e4-4479-b709-200af71cb68a" providerId="ADAL" clId="{232A6355-9D47-44D5-A211-455CFF8974F3}" dt="2025-05-20T20:19:00.698" v="0"/>
          <ac:spMkLst>
            <pc:docMk/>
            <pc:sldMasterMk cId="3551975295" sldId="2147483648"/>
            <ac:spMk id="6" creationId="{0BB0C002-5342-7346-B56B-42726A0F457B}"/>
          </ac:spMkLst>
        </pc:spChg>
        <pc:sldLayoutChg chg="modSp">
          <pc:chgData name="Reed, Darin - REE-NASS" userId="a9da9b10-b0e4-4479-b709-200af71cb68a" providerId="ADAL" clId="{232A6355-9D47-44D5-A211-455CFF8974F3}" dt="2025-05-20T20:19:00.698" v="0"/>
          <pc:sldLayoutMkLst>
            <pc:docMk/>
            <pc:sldMasterMk cId="3551975295" sldId="2147483648"/>
            <pc:sldLayoutMk cId="4173998395" sldId="2147483649"/>
          </pc:sldLayoutMkLst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4173998395" sldId="2147483649"/>
              <ac:spMk id="2" creationId="{03DC042A-4E7C-DAD8-0749-566F48D71A6A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4173998395" sldId="2147483649"/>
              <ac:spMk id="3" creationId="{9E1CDBA0-8E78-D429-AB46-B7455B37E8A6}"/>
            </ac:spMkLst>
          </pc:spChg>
        </pc:sldLayoutChg>
        <pc:sldLayoutChg chg="modSp">
          <pc:chgData name="Reed, Darin - REE-NASS" userId="a9da9b10-b0e4-4479-b709-200af71cb68a" providerId="ADAL" clId="{232A6355-9D47-44D5-A211-455CFF8974F3}" dt="2025-05-20T20:19:00.698" v="0"/>
          <pc:sldLayoutMkLst>
            <pc:docMk/>
            <pc:sldMasterMk cId="3551975295" sldId="2147483648"/>
            <pc:sldLayoutMk cId="2736361022" sldId="2147483651"/>
          </pc:sldLayoutMkLst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736361022" sldId="2147483651"/>
              <ac:spMk id="2" creationId="{C7152509-521D-54DE-37B8-0378BCF59814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736361022" sldId="2147483651"/>
              <ac:spMk id="3" creationId="{428D798F-3033-57DB-470B-F287651E4EB9}"/>
            </ac:spMkLst>
          </pc:spChg>
        </pc:sldLayoutChg>
        <pc:sldLayoutChg chg="modSp">
          <pc:chgData name="Reed, Darin - REE-NASS" userId="a9da9b10-b0e4-4479-b709-200af71cb68a" providerId="ADAL" clId="{232A6355-9D47-44D5-A211-455CFF8974F3}" dt="2025-05-20T20:19:00.698" v="0"/>
          <pc:sldLayoutMkLst>
            <pc:docMk/>
            <pc:sldMasterMk cId="3551975295" sldId="2147483648"/>
            <pc:sldLayoutMk cId="2827759066" sldId="2147483652"/>
          </pc:sldLayoutMkLst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27759066" sldId="2147483652"/>
              <ac:spMk id="3" creationId="{5EF69063-E551-67BD-DDEA-E23484334FD2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27759066" sldId="2147483652"/>
              <ac:spMk id="4" creationId="{60888DFB-1476-CE50-EFBB-884F86233BB6}"/>
            </ac:spMkLst>
          </pc:spChg>
        </pc:sldLayoutChg>
        <pc:sldLayoutChg chg="modSp">
          <pc:chgData name="Reed, Darin - REE-NASS" userId="a9da9b10-b0e4-4479-b709-200af71cb68a" providerId="ADAL" clId="{232A6355-9D47-44D5-A211-455CFF8974F3}" dt="2025-05-20T20:19:00.698" v="0"/>
          <pc:sldLayoutMkLst>
            <pc:docMk/>
            <pc:sldMasterMk cId="3551975295" sldId="2147483648"/>
            <pc:sldLayoutMk cId="28412550" sldId="2147483653"/>
          </pc:sldLayoutMkLst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12550" sldId="2147483653"/>
              <ac:spMk id="2" creationId="{8C0A52DA-F074-3A10-236D-002B775A27F0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12550" sldId="2147483653"/>
              <ac:spMk id="3" creationId="{352062A9-189C-D75E-A4D9-E7009D390D1D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12550" sldId="2147483653"/>
              <ac:spMk id="4" creationId="{483EE279-B729-2B9F-9ECD-529EC63339AE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12550" sldId="2147483653"/>
              <ac:spMk id="5" creationId="{2189C739-2822-352D-6430-2BF4C28CEE60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12550" sldId="2147483653"/>
              <ac:spMk id="6" creationId="{0494753E-1320-2610-DD36-418AD8BB896E}"/>
            </ac:spMkLst>
          </pc:spChg>
        </pc:sldLayoutChg>
        <pc:sldLayoutChg chg="modSp">
          <pc:chgData name="Reed, Darin - REE-NASS" userId="a9da9b10-b0e4-4479-b709-200af71cb68a" providerId="ADAL" clId="{232A6355-9D47-44D5-A211-455CFF8974F3}" dt="2025-05-20T20:19:00.698" v="0"/>
          <pc:sldLayoutMkLst>
            <pc:docMk/>
            <pc:sldMasterMk cId="3551975295" sldId="2147483648"/>
            <pc:sldLayoutMk cId="3122071940" sldId="2147483656"/>
          </pc:sldLayoutMkLst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3122071940" sldId="2147483656"/>
              <ac:spMk id="2" creationId="{99F724D0-6DDE-798A-C0CA-1B0BF85AA887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3122071940" sldId="2147483656"/>
              <ac:spMk id="3" creationId="{D0DFC9A6-90CF-510C-BBDE-BDA90EB8F7A9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3122071940" sldId="2147483656"/>
              <ac:spMk id="4" creationId="{733DA874-3389-1352-0196-091A022760BF}"/>
            </ac:spMkLst>
          </pc:spChg>
        </pc:sldLayoutChg>
        <pc:sldLayoutChg chg="modSp">
          <pc:chgData name="Reed, Darin - REE-NASS" userId="a9da9b10-b0e4-4479-b709-200af71cb68a" providerId="ADAL" clId="{232A6355-9D47-44D5-A211-455CFF8974F3}" dt="2025-05-20T20:19:00.698" v="0"/>
          <pc:sldLayoutMkLst>
            <pc:docMk/>
            <pc:sldMasterMk cId="3551975295" sldId="2147483648"/>
            <pc:sldLayoutMk cId="2846289021" sldId="2147483657"/>
          </pc:sldLayoutMkLst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6289021" sldId="2147483657"/>
              <ac:spMk id="2" creationId="{D92AD692-5406-C1A0-2B24-920232DCF157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6289021" sldId="2147483657"/>
              <ac:spMk id="3" creationId="{D58F197F-AC09-C12D-110C-22051F6B7ADC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2846289021" sldId="2147483657"/>
              <ac:spMk id="4" creationId="{049FCF0D-1EB3-26BB-7CA5-6D99B2E50371}"/>
            </ac:spMkLst>
          </pc:spChg>
        </pc:sldLayoutChg>
        <pc:sldLayoutChg chg="modSp">
          <pc:chgData name="Reed, Darin - REE-NASS" userId="a9da9b10-b0e4-4479-b709-200af71cb68a" providerId="ADAL" clId="{232A6355-9D47-44D5-A211-455CFF8974F3}" dt="2025-05-20T20:19:00.698" v="0"/>
          <pc:sldLayoutMkLst>
            <pc:docMk/>
            <pc:sldMasterMk cId="3551975295" sldId="2147483648"/>
            <pc:sldLayoutMk cId="3252742450" sldId="2147483659"/>
          </pc:sldLayoutMkLst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3252742450" sldId="2147483659"/>
              <ac:spMk id="2" creationId="{D041C9FD-6AC9-8ACC-E8C3-14C5BA7EBDEB}"/>
            </ac:spMkLst>
          </pc:spChg>
          <pc:spChg chg="mod">
            <ac:chgData name="Reed, Darin - REE-NASS" userId="a9da9b10-b0e4-4479-b709-200af71cb68a" providerId="ADAL" clId="{232A6355-9D47-44D5-A211-455CFF8974F3}" dt="2025-05-20T20:19:00.698" v="0"/>
            <ac:spMkLst>
              <pc:docMk/>
              <pc:sldMasterMk cId="3551975295" sldId="2147483648"/>
              <pc:sldLayoutMk cId="3252742450" sldId="2147483659"/>
              <ac:spMk id="3" creationId="{5AB4A8E9-39F5-BA2B-8220-2C48BA6A3567}"/>
            </ac:spMkLst>
          </pc:spChg>
        </pc:sldLayoutChg>
      </pc:sldMasterChg>
    </pc:docChg>
  </pc:docChgLst>
  <pc:docChgLst>
    <pc:chgData name="Jodie Ross" userId="24a9b456-2189-444f-be91-ef91af774f55" providerId="ADAL" clId="{A7A24881-3174-4A68-9C02-7C8203C2BD13}"/>
    <pc:docChg chg="custSel modSld">
      <pc:chgData name="Jodie Ross" userId="24a9b456-2189-444f-be91-ef91af774f55" providerId="ADAL" clId="{A7A24881-3174-4A68-9C02-7C8203C2BD13}" dt="2025-06-25T14:00:47.733" v="15" actId="20577"/>
      <pc:docMkLst>
        <pc:docMk/>
      </pc:docMkLst>
      <pc:sldChg chg="addSp modSp mod modAnim">
        <pc:chgData name="Jodie Ross" userId="24a9b456-2189-444f-be91-ef91af774f55" providerId="ADAL" clId="{A7A24881-3174-4A68-9C02-7C8203C2BD13}" dt="2025-06-25T14:00:47.733" v="15" actId="20577"/>
        <pc:sldMkLst>
          <pc:docMk/>
          <pc:sldMk cId="2002372999" sldId="256"/>
        </pc:sldMkLst>
        <pc:spChg chg="mod">
          <ac:chgData name="Jodie Ross" userId="24a9b456-2189-444f-be91-ef91af774f55" providerId="ADAL" clId="{A7A24881-3174-4A68-9C02-7C8203C2BD13}" dt="2025-06-25T14:00:47.733" v="15" actId="20577"/>
          <ac:spMkLst>
            <pc:docMk/>
            <pc:sldMk cId="2002372999" sldId="256"/>
            <ac:spMk id="3" creationId="{E8A9D9B9-006A-5151-8A8B-CF27C4A6B572}"/>
          </ac:spMkLst>
        </pc:spChg>
        <pc:picChg chg="add mod">
          <ac:chgData name="Jodie Ross" userId="24a9b456-2189-444f-be91-ef91af774f55" providerId="ADAL" clId="{A7A24881-3174-4A68-9C02-7C8203C2BD13}" dt="2025-06-25T14:00:29.273" v="4" actId="14100"/>
          <ac:picMkLst>
            <pc:docMk/>
            <pc:sldMk cId="2002372999" sldId="256"/>
            <ac:picMk id="4" creationId="{053F8096-2BFD-6ECD-B2E2-027CF257AA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042A-4E7C-DAD8-0749-566F48D71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CDBA0-8E78-D429-AB46-B7455B37E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F3F49-74CC-CF92-9061-2F758BEC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6D145-5197-3BC8-82D7-8296A3F1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71FC5-ABCC-8F85-2B07-3EF38308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C3CF-7484-E2C2-B7F4-CA3121D3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5E81A-2E31-67BF-290B-99E9159A9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A1300-2468-2517-5E1A-7350098F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F8430-F738-5C9A-DDED-3017A408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1B39-9D88-89D5-C1BC-10F0E1FA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1C9FD-6AC9-8ACC-E8C3-14C5BA7EB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4A8E9-39F5-BA2B-8220-2C48BA6A3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25C6-8C4E-014E-B895-3E4749ED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5289-D5AF-8926-91E6-D054BF92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A5305-5E50-0C96-D606-549D7B28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8100-85D0-E94B-93EF-FAE0212E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7EB9-A6AE-F682-FFE7-B67E986A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E96CE-7A05-9A80-1681-A733C11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F30B-986E-56F9-B357-CEA1FF9B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3BAC4-DF87-3B5A-98E8-257B5959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509-521D-54DE-37B8-0378BCF5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798F-3033-57DB-470B-F287651E4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8B9A-5942-D5EE-1E97-2DFE9826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F609-E9FB-594B-0A6D-F65EE728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6F3E-C7EB-21C4-5D56-B844B1A4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FD8-3ED0-977A-1284-1E2CEF8D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9063-E551-67BD-DDEA-E23484334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88DFB-1476-CE50-EFBB-884F86233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E7777-5E74-8F75-1829-6E3E7291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0C32E-B594-C4FC-3AB8-33C4E73A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F8FFF-3266-D795-E8E7-1BACD307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52DA-F074-3A10-236D-002B775A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2A9-189C-D75E-A4D9-E7009D39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EE279-B729-2B9F-9ECD-529EC6333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9C739-2822-352D-6430-2BF4C28CE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4753E-1320-2610-DD36-418AD8BB8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F685D-B810-3C47-3CB6-5343F291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2BF33-458D-7720-DC90-A522EC37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D5482-9974-01CC-7732-85323A41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CD54-9C5B-7CC9-F6AD-4DDE74AF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77B88-9E99-8EF9-F23E-983D4936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2BE80-E956-E10B-2DFF-35CEAA37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86FD8-603E-7F47-23BC-D4E8F35E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E6D98-C9D4-3255-E5A4-32AD3A58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D8C53-5964-D2ED-7E16-E70B2362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46B1C-9E8C-95C4-85F4-2618AB1B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24D0-6DDE-798A-C0CA-1B0BF85A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FC9A6-90CF-510C-BBDE-BDA90EB8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DA874-3389-1352-0196-091A02276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82A03-62C9-95A6-7441-915E23FF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A5DC4-DB56-C391-430D-26D0692C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9F78D-D345-2706-D82B-7CBD4B37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D692-5406-C1A0-2B24-920232DC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F197F-AC09-C12D-110C-22051F6B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FCF0D-1EB3-26BB-7CA5-6D99B2E50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5D384-0B52-C417-B971-2E8F6D0D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E4758-B1D9-1074-8A84-FBCB8BE9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37809-5BFE-D967-2BBF-8F59C511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8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3D621-BD18-4788-0839-7C0A5DC8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6D5A1-C06B-B2DE-A4DC-E5C71F875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3E28-62FE-43D9-C913-DA25B532F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3A3CF0-D8D1-4C97-97B3-6D29F47CF9F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D544-7F6D-EB54-5A1C-9E97A85D4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0C002-5342-7346-B56B-42726A0F4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71B47-2A0B-45D0-9135-08ABCA48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Triangle 14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82CED-9B61-0313-F5D4-D46CD5CC6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930" y="1008993"/>
            <a:ext cx="6923558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7800" dirty="0"/>
              <a:t>Remote Log-on and Cisco Jabber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9D9B9-006A-5151-8A8B-CF27C4A6B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930" y="4582814"/>
            <a:ext cx="5349252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June 2025</a:t>
            </a:r>
          </a:p>
          <a:p>
            <a:pPr algn="l"/>
            <a:r>
              <a:rPr lang="en-US" dirty="0"/>
              <a:t>CEC </a:t>
            </a:r>
            <a:r>
              <a:rPr lang="en-US" dirty="0" err="1"/>
              <a:t>HelpDesk</a:t>
            </a:r>
            <a:r>
              <a:rPr lang="en-US" dirty="0"/>
              <a:t>: (877) 873-0783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053F8096-2BFD-6ECD-B2E2-027CF257A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11787"/>
            <a:ext cx="2693670" cy="7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2BE42-5161-1689-5D20-68457857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B855221-DC12-C17B-736C-5BF611419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963CB-E5E2-BC75-79A0-8E51ABA0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6920"/>
          </a:xfrm>
        </p:spPr>
        <p:txBody>
          <a:bodyPr>
            <a:normAutofit/>
          </a:bodyPr>
          <a:lstStyle/>
          <a:p>
            <a:r>
              <a:rPr lang="en-US" sz="4900" dirty="0"/>
              <a:t>Remote Laptop – Daily Use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1FFFF639-DD23-7D1F-EF7C-DC9766928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638951-96E5-D64B-4E48-4A90DEE26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465" b="37890"/>
          <a:stretch/>
        </p:blipFill>
        <p:spPr>
          <a:xfrm>
            <a:off x="853085" y="1765527"/>
            <a:ext cx="7056003" cy="48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9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468" y="3296652"/>
            <a:ext cx="9151584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C87C4-5B54-E718-BF6A-9F5874EE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3498672"/>
            <a:ext cx="3583460" cy="2398713"/>
          </a:xfrm>
        </p:spPr>
        <p:txBody>
          <a:bodyPr>
            <a:normAutofit/>
          </a:bodyPr>
          <a:lstStyle/>
          <a:p>
            <a:r>
              <a:rPr lang="en-US" dirty="0"/>
              <a:t>Needed Remote log-on applications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EB7917-87FA-2961-6802-E2D8EE2DC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" y="553454"/>
            <a:ext cx="9041084" cy="19212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B023-13BA-8DE1-BE3D-86737E68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97" y="2952167"/>
            <a:ext cx="4997353" cy="381767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900" dirty="0"/>
              <a:t>Three Software Center “Applications” need to be installed and managed by the user</a:t>
            </a:r>
          </a:p>
          <a:p>
            <a:pPr lvl="1"/>
            <a:r>
              <a:rPr lang="en-US" sz="1600" dirty="0"/>
              <a:t>Note:  CEC is not needed to install these applications – installed by the user. </a:t>
            </a:r>
          </a:p>
          <a:p>
            <a:r>
              <a:rPr lang="en-US" sz="1800" dirty="0"/>
              <a:t>Open Software Center “Applications tab” and download/install the following applications:</a:t>
            </a:r>
          </a:p>
          <a:p>
            <a:pPr lvl="1"/>
            <a:r>
              <a:rPr lang="en-US" sz="1600" dirty="0"/>
              <a:t>Cisco Jabber – Phone application</a:t>
            </a:r>
          </a:p>
          <a:p>
            <a:pPr lvl="1"/>
            <a:r>
              <a:rPr lang="en-US" sz="1600" dirty="0"/>
              <a:t>Cisco Secure Client - Any Connect (</a:t>
            </a:r>
            <a:r>
              <a:rPr lang="en-US" sz="1600" dirty="0" err="1"/>
              <a:t>eVPN</a:t>
            </a:r>
            <a:r>
              <a:rPr lang="en-US" sz="1600" dirty="0"/>
              <a:t> – remote virtual network)</a:t>
            </a:r>
          </a:p>
          <a:p>
            <a:pPr lvl="1"/>
            <a:r>
              <a:rPr lang="en-US" sz="1600" dirty="0"/>
              <a:t>Citrix Workspace – NASS Citrix application</a:t>
            </a:r>
          </a:p>
          <a:p>
            <a:r>
              <a:rPr lang="en-US" sz="1800" dirty="0"/>
              <a:t>Restart Laptop after applications are installed</a:t>
            </a:r>
          </a:p>
          <a:p>
            <a:r>
              <a:rPr lang="en-US" sz="1800" dirty="0"/>
              <a:t>Future Jabber, </a:t>
            </a:r>
            <a:r>
              <a:rPr lang="en-US" sz="1800" dirty="0" err="1"/>
              <a:t>eVPN</a:t>
            </a:r>
            <a:r>
              <a:rPr lang="en-US" sz="1800" dirty="0"/>
              <a:t> or Citrix problems?</a:t>
            </a:r>
          </a:p>
          <a:p>
            <a:pPr lvl="1"/>
            <a:r>
              <a:rPr lang="en-US" sz="1600" dirty="0"/>
              <a:t>Always check Software Center “Applications” for a possible newer version that must be installed by you.  </a:t>
            </a:r>
          </a:p>
          <a:p>
            <a:pPr lvl="1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9D637-0B4C-F72E-7559-A70C2F5819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26" t="29296" r="1754" b="63140"/>
          <a:stretch/>
        </p:blipFill>
        <p:spPr>
          <a:xfrm>
            <a:off x="1282044" y="1215201"/>
            <a:ext cx="7707059" cy="4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tx2">
                <a:lumMod val="50000"/>
                <a:lumOff val="50000"/>
              </a:schemeClr>
            </a:gs>
            <a:gs pos="49000">
              <a:schemeClr val="accent2">
                <a:lumMod val="60000"/>
                <a:lumOff val="40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96000">
              <a:schemeClr val="bg2">
                <a:lumMod val="90000"/>
              </a:schemeClr>
            </a:gs>
            <a:gs pos="13000">
              <a:schemeClr val="tx2">
                <a:lumMod val="75000"/>
                <a:lumOff val="25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39CCB-60BC-5597-4224-C467AAA0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017" b="-1"/>
          <a:stretch>
            <a:fillRect/>
          </a:stretch>
        </p:blipFill>
        <p:spPr>
          <a:xfrm>
            <a:off x="209358" y="299510"/>
            <a:ext cx="1788270" cy="28580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F996AD-CB60-718F-B305-D18E312C2D69}"/>
              </a:ext>
            </a:extLst>
          </p:cNvPr>
          <p:cNvSpPr txBox="1">
            <a:spLocks/>
          </p:cNvSpPr>
          <p:nvPr/>
        </p:nvSpPr>
        <p:spPr>
          <a:xfrm>
            <a:off x="2241053" y="538946"/>
            <a:ext cx="4905320" cy="50937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What is Cisco Jabber?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821E4C-D343-BBB9-7B53-D34D125619F2}"/>
              </a:ext>
            </a:extLst>
          </p:cNvPr>
          <p:cNvSpPr txBox="1">
            <a:spLocks/>
          </p:cNvSpPr>
          <p:nvPr/>
        </p:nvSpPr>
        <p:spPr>
          <a:xfrm>
            <a:off x="2994186" y="1551796"/>
            <a:ext cx="3155627" cy="1087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</a:rPr>
              <a:t>What is </a:t>
            </a:r>
            <a:r>
              <a:rPr lang="en-US" sz="3600" dirty="0" err="1">
                <a:solidFill>
                  <a:schemeClr val="tx2"/>
                </a:solidFill>
              </a:rPr>
              <a:t>eVPN</a:t>
            </a:r>
            <a:r>
              <a:rPr lang="en-US" sz="36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9933E-063A-4B3A-5F98-B3BCAB4C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6" y="3936449"/>
            <a:ext cx="4782707" cy="26220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E8EBFF-D7B0-573B-A8C8-06851DB5EE60}"/>
              </a:ext>
            </a:extLst>
          </p:cNvPr>
          <p:cNvSpPr txBox="1">
            <a:spLocks/>
          </p:cNvSpPr>
          <p:nvPr/>
        </p:nvSpPr>
        <p:spPr>
          <a:xfrm>
            <a:off x="1103493" y="3434881"/>
            <a:ext cx="3789347" cy="509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What is Citrix?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70C609-A286-BF44-1BE2-D4904D13BB92}"/>
              </a:ext>
            </a:extLst>
          </p:cNvPr>
          <p:cNvSpPr txBox="1">
            <a:spLocks/>
          </p:cNvSpPr>
          <p:nvPr/>
        </p:nvSpPr>
        <p:spPr>
          <a:xfrm>
            <a:off x="5238905" y="3629772"/>
            <a:ext cx="3789347" cy="292871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Cisco Jabber is a VOIP phone application that allows phone calling through your laptop. </a:t>
            </a:r>
          </a:p>
          <a:p>
            <a:pPr lvl="1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Cisco Jabber also works with your in-Citrix Finesse application to auto dial Blaise records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Cisco Secure Connect (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eVPN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) allows you to remotely connect to the USDA network.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Citrix Workspace allows you to connect to the NASS network.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D39C25-A248-0501-8FDE-6B5FAB629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293" y="1140800"/>
            <a:ext cx="2928349" cy="22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4F935-D522-E68B-A924-47834656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AEB9-7AF6-1F89-A74E-3EA100BF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Remote network sign-on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1A0FE-42E2-EB5D-E1E6-0064DFAA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809947"/>
            <a:ext cx="5033221" cy="4206224"/>
          </a:xfrm>
        </p:spPr>
        <p:txBody>
          <a:bodyPr anchor="ctr">
            <a:normAutofit/>
          </a:bodyPr>
          <a:lstStyle/>
          <a:p>
            <a:r>
              <a:rPr lang="en-US" sz="1600" dirty="0"/>
              <a:t>When you are in the office, and you connect your laptop to the “wired” LAN, all you need to do is enter Pin number to sign on</a:t>
            </a:r>
          </a:p>
          <a:p>
            <a:r>
              <a:rPr lang="en-US" sz="1600" dirty="0">
                <a:highlight>
                  <a:srgbClr val="FFFF00"/>
                </a:highlight>
              </a:rPr>
              <a:t>But</a:t>
            </a:r>
            <a:r>
              <a:rPr lang="en-US" sz="1600" dirty="0"/>
              <a:t>…When you sign-on to the laptop in a remote environment (using WIFI) you must click the network sign-in icon.  </a:t>
            </a:r>
          </a:p>
          <a:p>
            <a:pPr lvl="1"/>
            <a:r>
              <a:rPr lang="en-US" sz="1600" dirty="0"/>
              <a:t>Ensures correct USDA network connection</a:t>
            </a:r>
          </a:p>
          <a:p>
            <a:pPr lvl="1"/>
            <a:r>
              <a:rPr lang="en-US" sz="1600" dirty="0"/>
              <a:t>Enables most updates to be sent to the laptop</a:t>
            </a:r>
          </a:p>
          <a:p>
            <a:r>
              <a:rPr lang="en-US" sz="1600" dirty="0"/>
              <a:t>Daily login for remote laptop use is:</a:t>
            </a:r>
          </a:p>
          <a:p>
            <a:pPr lvl="1"/>
            <a:r>
              <a:rPr lang="en-US" sz="1600" dirty="0"/>
              <a:t>Restart laptop</a:t>
            </a:r>
          </a:p>
          <a:p>
            <a:pPr lvl="1"/>
            <a:r>
              <a:rPr lang="en-US" sz="1600" dirty="0"/>
              <a:t>Enter correct Bit Locker pin</a:t>
            </a:r>
          </a:p>
          <a:p>
            <a:pPr lvl="1"/>
            <a:r>
              <a:rPr lang="en-US" sz="1600" dirty="0"/>
              <a:t>Hold down </a:t>
            </a:r>
            <a:r>
              <a:rPr lang="en-US" sz="1600" b="1" dirty="0"/>
              <a:t>Ctrl-Alt Delete</a:t>
            </a:r>
            <a:r>
              <a:rPr lang="en-US" sz="1600" dirty="0"/>
              <a:t>, click on </a:t>
            </a:r>
            <a:r>
              <a:rPr lang="en-US" sz="1600" b="1" dirty="0"/>
              <a:t>OK</a:t>
            </a:r>
          </a:p>
          <a:p>
            <a:pPr lvl="1"/>
            <a:r>
              <a:rPr lang="en-US" sz="1600" dirty="0"/>
              <a:t>Click on lock and Key icon </a:t>
            </a:r>
          </a:p>
          <a:p>
            <a:pPr lvl="1"/>
            <a:r>
              <a:rPr lang="en-US" sz="1600" dirty="0"/>
              <a:t>Enter your Pin number</a:t>
            </a:r>
          </a:p>
          <a:p>
            <a:pPr lvl="1"/>
            <a:r>
              <a:rPr lang="en-US" sz="1600" dirty="0"/>
              <a:t>Enter your Pin number a second time</a:t>
            </a:r>
          </a:p>
          <a:p>
            <a:pPr lvl="1"/>
            <a:endParaRPr lang="en-US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474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67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9BA7E-18F8-0634-2A1C-D0B2CB1F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67" y="3266716"/>
            <a:ext cx="1997336" cy="3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1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468" y="3296652"/>
            <a:ext cx="9151584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4710C-FF71-3C1B-E749-F8318AA3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5833"/>
            <a:ext cx="3161297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Cisco Jabber sign-in after install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B77531-7837-F9C4-453D-94C0D4DF5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657" t="79904" r="71318" b="999"/>
          <a:stretch/>
        </p:blipFill>
        <p:spPr>
          <a:xfrm>
            <a:off x="1362784" y="553454"/>
            <a:ext cx="6419308" cy="2469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65CBC8-E726-C0BA-6266-46938BB04E7D}"/>
              </a:ext>
            </a:extLst>
          </p:cNvPr>
          <p:cNvSpPr txBox="1"/>
          <p:nvPr/>
        </p:nvSpPr>
        <p:spPr>
          <a:xfrm>
            <a:off x="4223084" y="3884452"/>
            <a:ext cx="4587284" cy="297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 initially sign in to Jabber, you must locate it in your applications on the laptop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Click on windows icon on task bar at the bottom of your screen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Scroll to find Cisco Jabber folder, click and then click on Cisco Jabber application.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Note: Jabber will automatically re-start with your laptop after initial sign in.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578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F2837-1ECE-61DC-61D2-018653892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196141-944A-E879-D3BD-7D54D0B8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61108-7B5C-AE32-0807-19F69A6F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anchor="b">
            <a:normAutofit/>
          </a:bodyPr>
          <a:lstStyle/>
          <a:p>
            <a:r>
              <a:rPr lang="en-US" sz="4900"/>
              <a:t>Sign in after install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0E83B-8342-6912-9621-179D546C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2D31A-80B0-AA31-7F9A-A833D9AAB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8" y="299509"/>
            <a:ext cx="3395497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C0C5-0CC2-BEDE-DA0C-1D010973F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After clicking on Cisco Jabber, a sign-in window pops up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Type in your username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“Username”@USDA.net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Username might be only “six digits” or “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</a:rPr>
              <a:t>First.Last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 name”</a:t>
            </a:r>
          </a:p>
          <a:p>
            <a:pPr lvl="1"/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Your Supervisor will have your Username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A5455-2554-E248-A5C4-A498B38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09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4BD81-B244-F1B7-1E63-5A0FA568C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50BC6-8D97-26D2-4F2B-BD2379D9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37" y="501651"/>
            <a:ext cx="3311136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900" dirty="0"/>
              <a:t>Jabber Window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36FF5-D003-8EB7-7CD0-19419426394B}"/>
              </a:ext>
            </a:extLst>
          </p:cNvPr>
          <p:cNvSpPr txBox="1"/>
          <p:nvPr/>
        </p:nvSpPr>
        <p:spPr>
          <a:xfrm>
            <a:off x="4334934" y="2648932"/>
            <a:ext cx="4117086" cy="3883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Calls Menu           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Settings access             or       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Manual Dial              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Active Connection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Agent line must be selected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Note:  Some personnel have two jabber lines 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one personal and one agent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   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Bottom left of Jabber window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Click on your name and select Agent Line (</a:t>
            </a:r>
            <a:r>
              <a:rPr lang="en-US" sz="1600" dirty="0"/>
              <a:t>005555XXXX)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Agent line in Jabber must match the Agent line in Finesse  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A95D99-665F-057E-3EF2-08B5865A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" y="798490"/>
            <a:ext cx="4160074" cy="5196000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2E116FBE-AA74-720C-4D2A-F25CFC75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3" t="12393" r="95333" b="83216"/>
          <a:stretch/>
        </p:blipFill>
        <p:spPr>
          <a:xfrm>
            <a:off x="6204339" y="2529726"/>
            <a:ext cx="337121" cy="420542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44E181C9-8D62-B1F9-EC30-E8B292E8D8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7" t="5125" r="95002" b="90194"/>
          <a:stretch/>
        </p:blipFill>
        <p:spPr>
          <a:xfrm>
            <a:off x="6782427" y="2950268"/>
            <a:ext cx="409667" cy="387190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C652CC34-CD94-9F53-5A5D-7C633930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401" t="951" r="8197" b="96512"/>
          <a:stretch/>
        </p:blipFill>
        <p:spPr>
          <a:xfrm>
            <a:off x="7606286" y="2901184"/>
            <a:ext cx="409667" cy="4853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0608B3-FF0B-A497-BF5E-28FDA0625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618" y="3304966"/>
            <a:ext cx="400774" cy="387189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B9D224A9-FFA8-6E5D-A5AD-BEC0323F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51" t="95698" r="68959" b="1356"/>
          <a:stretch/>
        </p:blipFill>
        <p:spPr>
          <a:xfrm>
            <a:off x="7011584" y="3641804"/>
            <a:ext cx="361019" cy="3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FB02B-9FBD-23BA-DEDE-E9FD62B1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anchor="b">
            <a:normAutofit/>
          </a:bodyPr>
          <a:lstStyle/>
          <a:p>
            <a:r>
              <a:rPr lang="en-US" sz="4900" dirty="0"/>
              <a:t>Sound Settings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EF3A1-C01A-EDA0-7630-5EB6DDD1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3" y="1495367"/>
            <a:ext cx="4127468" cy="40758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864EB-C245-727F-B58A-9395EDC4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90" y="2347274"/>
            <a:ext cx="3690951" cy="4213781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Check sound settings </a:t>
            </a:r>
            <a:r>
              <a:rPr lang="en-US" sz="1800" u="sng" dirty="0">
                <a:solidFill>
                  <a:schemeClr val="tx1">
                    <a:alpha val="80000"/>
                  </a:schemeClr>
                </a:solidFill>
              </a:rPr>
              <a:t>every day</a:t>
            </a:r>
          </a:p>
          <a:p>
            <a:pPr lvl="1"/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Note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: Your USB headset must be plugged into laptop or docking station first</a:t>
            </a:r>
          </a:p>
          <a:p>
            <a:pPr lvl="1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Ensure Speaker is set to USB</a:t>
            </a:r>
          </a:p>
          <a:p>
            <a:pPr lvl="1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Ensure Microphone is set to USB</a:t>
            </a:r>
          </a:p>
          <a:p>
            <a:pPr lvl="1"/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Click OK</a:t>
            </a:r>
          </a:p>
          <a:p>
            <a:pPr lvl="1"/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Note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:  Your laptop’s sound settings can override the jabber sound settings so, make sure the laptop sound settings 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aren’t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muted like this.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FF6D3A-A62C-6352-49A9-FB539A82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36" t="16178" r="3512" b="78409"/>
          <a:stretch/>
        </p:blipFill>
        <p:spPr>
          <a:xfrm>
            <a:off x="5396803" y="5668190"/>
            <a:ext cx="2121031" cy="263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504EB-F9FE-C934-B8AE-9ADB8C84B0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37" t="85689" r="3511" b="9339"/>
          <a:stretch/>
        </p:blipFill>
        <p:spPr>
          <a:xfrm>
            <a:off x="5396802" y="6003167"/>
            <a:ext cx="2121031" cy="2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1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D8EFE-F232-DB77-96E8-AA88980B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6920"/>
          </a:xfrm>
        </p:spPr>
        <p:txBody>
          <a:bodyPr>
            <a:normAutofit/>
          </a:bodyPr>
          <a:lstStyle/>
          <a:p>
            <a:r>
              <a:rPr lang="en-US" sz="4900" dirty="0"/>
              <a:t>Jabber Troubleshooting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304E7-171E-AE94-8089-71915A7FC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86" y="1923648"/>
            <a:ext cx="8612659" cy="473733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Make sure to use your Jabber Agent Line for Finesse.</a:t>
            </a:r>
          </a:p>
          <a:p>
            <a:pPr lvl="1"/>
            <a:r>
              <a:rPr lang="en-US" sz="1200" dirty="0"/>
              <a:t>Jabber Agent line # (005555XXXX) number must match agent line used in Finesse to work with Blaise autodial function.</a:t>
            </a:r>
          </a:p>
          <a:p>
            <a:pPr lvl="1"/>
            <a:r>
              <a:rPr lang="en-US" sz="1200" dirty="0"/>
              <a:t>Personal line (phone line next to your name) will not work properly with Finesse and Verint applications.</a:t>
            </a:r>
          </a:p>
          <a:p>
            <a:r>
              <a:rPr lang="en-US" sz="1400" dirty="0"/>
              <a:t>Make sure your using Jabber application on Laptop desktop and not in Citrix.</a:t>
            </a:r>
          </a:p>
          <a:p>
            <a:r>
              <a:rPr lang="en-US" sz="1400" dirty="0"/>
              <a:t>Make sure your Jabber application is green.  If its red, then reset Jabber.</a:t>
            </a:r>
          </a:p>
          <a:p>
            <a:r>
              <a:rPr lang="en-US" sz="1400" dirty="0"/>
              <a:t>Ensure headset is properly plugged into laptop or docking station.</a:t>
            </a:r>
          </a:p>
          <a:p>
            <a:r>
              <a:rPr lang="en-US" sz="1400" dirty="0"/>
              <a:t>Make sure the cord switch controls are set properly (if your headset has one)</a:t>
            </a:r>
          </a:p>
          <a:p>
            <a:pPr lvl="1"/>
            <a:r>
              <a:rPr lang="en-US" sz="1200" dirty="0"/>
              <a:t>Mute switch</a:t>
            </a:r>
          </a:p>
          <a:p>
            <a:pPr lvl="1"/>
            <a:r>
              <a:rPr lang="en-US" sz="1200" dirty="0"/>
              <a:t>Volume dial</a:t>
            </a:r>
          </a:p>
          <a:p>
            <a:r>
              <a:rPr lang="en-US" sz="1400" dirty="0"/>
              <a:t>Make sure Jabber audio settings are set for the USB headset:</a:t>
            </a:r>
            <a:r>
              <a:rPr lang="en-US" sz="1200" dirty="0"/>
              <a:t>  </a:t>
            </a:r>
          </a:p>
          <a:p>
            <a:pPr lvl="1"/>
            <a:r>
              <a:rPr lang="en-US" sz="1200" dirty="0"/>
              <a:t>Microphone and Speaker.</a:t>
            </a:r>
          </a:p>
          <a:p>
            <a:r>
              <a:rPr lang="en-US" sz="1400" dirty="0"/>
              <a:t>Make sure the laptop sound settings are set correctly</a:t>
            </a:r>
          </a:p>
          <a:p>
            <a:pPr lvl="1"/>
            <a:r>
              <a:rPr lang="en-US" sz="1200" dirty="0"/>
              <a:t>Right click on speaker at the bottom right of screen to open sound settings</a:t>
            </a:r>
          </a:p>
          <a:p>
            <a:pPr lvl="1"/>
            <a:r>
              <a:rPr lang="en-US" sz="1200" dirty="0"/>
              <a:t>Ensure Speakers are not off</a:t>
            </a:r>
          </a:p>
          <a:p>
            <a:pPr lvl="1"/>
            <a:r>
              <a:rPr lang="en-US" sz="1200" dirty="0"/>
              <a:t>Ensure Microphone not muted </a:t>
            </a:r>
          </a:p>
          <a:p>
            <a:r>
              <a:rPr lang="en-US" sz="1400" dirty="0"/>
              <a:t>Make sure the Laptop’s master microphone mute key is not on.</a:t>
            </a:r>
          </a:p>
          <a:p>
            <a:pPr lvl="1"/>
            <a:r>
              <a:rPr lang="en-US" sz="1200" dirty="0"/>
              <a:t>F4 on some of the laptop keyboard is the master mute button. If the tiny F4 light is on, microphone is muted.</a:t>
            </a:r>
          </a:p>
          <a:p>
            <a:r>
              <a:rPr lang="en-US" sz="1400" dirty="0"/>
              <a:t>Make sure the Cisco Jabber application you are using is the most current (Software Center – Applications)</a:t>
            </a:r>
          </a:p>
          <a:p>
            <a:pPr lvl="1"/>
            <a:endParaRPr lang="en-US" sz="1200" dirty="0"/>
          </a:p>
        </p:txBody>
      </p:sp>
      <p:pic>
        <p:nvPicPr>
          <p:cNvPr id="1026" name="D3851785-DA42-4B1C-B083-3399C8EC0F56" descr="IMG_4185.jpg">
            <a:extLst>
              <a:ext uri="{FF2B5EF4-FFF2-40B4-BE49-F238E27FC236}">
                <a16:creationId xmlns:a16="http://schemas.microsoft.com/office/drawing/2014/main" id="{01C9CF83-BCDF-B648-C588-1AC6F4416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7" t="25698" r="19373" b="57132"/>
          <a:stretch/>
        </p:blipFill>
        <p:spPr bwMode="auto">
          <a:xfrm rot="16200000">
            <a:off x="8174344" y="5549964"/>
            <a:ext cx="507206" cy="59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22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b2bd39-05fb-4f90-9c4b-64ee94e18f21">
      <Terms xmlns="http://schemas.microsoft.com/office/infopath/2007/PartnerControls"/>
    </lcf76f155ced4ddcb4097134ff3c332f>
    <TaxCatchAll xmlns="895c0df6-5980-417b-89c3-95da761676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9DE1DBA9A7E4898FE5E27C12FA343" ma:contentTypeVersion="17" ma:contentTypeDescription="Create a new document." ma:contentTypeScope="" ma:versionID="c9c3fe3b3dafd51e1618001d8b1bc6b5">
  <xsd:schema xmlns:xsd="http://www.w3.org/2001/XMLSchema" xmlns:xs="http://www.w3.org/2001/XMLSchema" xmlns:p="http://schemas.microsoft.com/office/2006/metadata/properties" xmlns:ns2="b4b2bd39-05fb-4f90-9c4b-64ee94e18f21" xmlns:ns3="895c0df6-5980-417b-89c3-95da76167627" targetNamespace="http://schemas.microsoft.com/office/2006/metadata/properties" ma:root="true" ma:fieldsID="8272b2c5297bcbe10db448a7049a4eb0" ns2:_="" ns3:_="">
    <xsd:import namespace="b4b2bd39-05fb-4f90-9c4b-64ee94e18f21"/>
    <xsd:import namespace="895c0df6-5980-417b-89c3-95da761676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2bd39-05fb-4f90-9c4b-64ee94e18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94534fd-71c1-44f0-9210-4943c9127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c0df6-5980-417b-89c3-95da7616762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5cc1f86-9bdf-40c4-af50-b05462b6f16d}" ma:internalName="TaxCatchAll" ma:showField="CatchAllData" ma:web="895c0df6-5980-417b-89c3-95da76167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EAABC-AA6D-47D6-B3EE-7C11F93A9FE6}">
  <ds:schemaRefs>
    <ds:schemaRef ds:uri="http://schemas.microsoft.com/office/2006/metadata/properties"/>
    <ds:schemaRef ds:uri="http://schemas.microsoft.com/office/infopath/2007/PartnerControls"/>
    <ds:schemaRef ds:uri="b4b2bd39-05fb-4f90-9c4b-64ee94e18f21"/>
    <ds:schemaRef ds:uri="895c0df6-5980-417b-89c3-95da76167627"/>
  </ds:schemaRefs>
</ds:datastoreItem>
</file>

<file path=customXml/itemProps2.xml><?xml version="1.0" encoding="utf-8"?>
<ds:datastoreItem xmlns:ds="http://schemas.openxmlformats.org/officeDocument/2006/customXml" ds:itemID="{176D4F19-21E5-4C0A-A8E2-C36E65F15D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67841-61C8-47AC-B6C3-B7DE213B1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2bd39-05fb-4f90-9c4b-64ee94e18f21"/>
    <ds:schemaRef ds:uri="895c0df6-5980-417b-89c3-95da76167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d5b36e7-01ee-4ebc-867e-e03cfa0d4697}" enabled="0" method="" siteId="{ed5b36e7-01ee-4ebc-867e-e03cfa0d46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756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Remote Log-on and Cisco Jabber Training</vt:lpstr>
      <vt:lpstr>Needed Remote log-on applications</vt:lpstr>
      <vt:lpstr>PowerPoint Presentation</vt:lpstr>
      <vt:lpstr>Remote network sign-on</vt:lpstr>
      <vt:lpstr>Cisco Jabber sign-in after install</vt:lpstr>
      <vt:lpstr>Sign in after install</vt:lpstr>
      <vt:lpstr>Jabber Window</vt:lpstr>
      <vt:lpstr>Sound Settings</vt:lpstr>
      <vt:lpstr>Jabber Troubleshooting</vt:lpstr>
      <vt:lpstr>Remote Laptop – Daily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Reed, Darin - REE-NASS</dc:creator>
  <cp:lastModifiedBy>Jodie Ross</cp:lastModifiedBy>
  <cp:revision>1</cp:revision>
  <dcterms:created xsi:type="dcterms:W3CDTF">2025-05-20T20:18:30Z</dcterms:created>
  <dcterms:modified xsi:type="dcterms:W3CDTF">2025-06-25T14:00:54Z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0x0101004ED9DE1DBA9A7E4898FE5E27C12FA343</vt:lpwstr>
  </property>
  <property fmtid="{D5CDD505-2E9C-101B-9397-08002B2CF9AE}" pid="3" name="MediaServiceImageTags">
    <vt:lpwstr/>
  </property>
</Properties>
</file>