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21"/>
  </p:notesMasterIdLst>
  <p:sldIdLst>
    <p:sldId id="28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290" r:id="rId14"/>
    <p:sldId id="291" r:id="rId15"/>
    <p:sldId id="305" r:id="rId16"/>
    <p:sldId id="295" r:id="rId17"/>
    <p:sldId id="304" r:id="rId18"/>
    <p:sldId id="306" r:id="rId19"/>
    <p:sldId id="286" r:id="rId2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80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8DDF2A-7E1B-4F74-B0B6-EF86E341CE6A}" v="14" dt="2025-12-29T04:36:52.4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8518" autoAdjust="0"/>
  </p:normalViewPr>
  <p:slideViewPr>
    <p:cSldViewPr>
      <p:cViewPr varScale="1">
        <p:scale>
          <a:sx n="110" d="100"/>
          <a:sy n="110" d="100"/>
        </p:scale>
        <p:origin x="342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die Ross" userId="24a9b456-2189-444f-be91-ef91af774f55" providerId="ADAL" clId="{4C21999E-679A-4C58-AE5F-53E7F42839D6}"/>
    <pc:docChg chg="undo custSel addSld delSld modSld">
      <pc:chgData name="Jodie Ross" userId="24a9b456-2189-444f-be91-ef91af774f55" providerId="ADAL" clId="{4C21999E-679A-4C58-AE5F-53E7F42839D6}" dt="2025-12-29T04:37:02.684" v="4156" actId="207"/>
      <pc:docMkLst>
        <pc:docMk/>
      </pc:docMkLst>
      <pc:sldChg chg="delSp modSp mod">
        <pc:chgData name="Jodie Ross" userId="24a9b456-2189-444f-be91-ef91af774f55" providerId="ADAL" clId="{4C21999E-679A-4C58-AE5F-53E7F42839D6}" dt="2025-12-29T03:34:28.609" v="27" actId="478"/>
        <pc:sldMkLst>
          <pc:docMk/>
          <pc:sldMk cId="2276738147" sldId="285"/>
        </pc:sldMkLst>
        <pc:spChg chg="mod">
          <ac:chgData name="Jodie Ross" userId="24a9b456-2189-444f-be91-ef91af774f55" providerId="ADAL" clId="{4C21999E-679A-4C58-AE5F-53E7F42839D6}" dt="2025-12-29T03:34:23.408" v="26" actId="20577"/>
          <ac:spMkLst>
            <pc:docMk/>
            <pc:sldMk cId="2276738147" sldId="285"/>
            <ac:spMk id="2" creationId="{00000000-0000-0000-0000-000000000000}"/>
          </ac:spMkLst>
        </pc:spChg>
        <pc:spChg chg="del">
          <ac:chgData name="Jodie Ross" userId="24a9b456-2189-444f-be91-ef91af774f55" providerId="ADAL" clId="{4C21999E-679A-4C58-AE5F-53E7F42839D6}" dt="2025-12-29T03:34:28.609" v="27" actId="478"/>
          <ac:spMkLst>
            <pc:docMk/>
            <pc:sldMk cId="2276738147" sldId="285"/>
            <ac:spMk id="3" creationId="{00000000-0000-0000-0000-000000000000}"/>
          </ac:spMkLst>
        </pc:spChg>
      </pc:sldChg>
      <pc:sldChg chg="addSp delSp modSp mod">
        <pc:chgData name="Jodie Ross" userId="24a9b456-2189-444f-be91-ef91af774f55" providerId="ADAL" clId="{4C21999E-679A-4C58-AE5F-53E7F42839D6}" dt="2025-12-29T04:35:10.654" v="4088" actId="478"/>
        <pc:sldMkLst>
          <pc:docMk/>
          <pc:sldMk cId="172688710" sldId="286"/>
        </pc:sldMkLst>
        <pc:spChg chg="del">
          <ac:chgData name="Jodie Ross" userId="24a9b456-2189-444f-be91-ef91af774f55" providerId="ADAL" clId="{4C21999E-679A-4C58-AE5F-53E7F42839D6}" dt="2025-12-29T04:35:08.212" v="4087" actId="478"/>
          <ac:spMkLst>
            <pc:docMk/>
            <pc:sldMk cId="172688710" sldId="286"/>
            <ac:spMk id="3" creationId="{00000000-0000-0000-0000-000000000000}"/>
          </ac:spMkLst>
        </pc:spChg>
        <pc:spChg chg="add del mod">
          <ac:chgData name="Jodie Ross" userId="24a9b456-2189-444f-be91-ef91af774f55" providerId="ADAL" clId="{4C21999E-679A-4C58-AE5F-53E7F42839D6}" dt="2025-12-29T04:35:10.654" v="4088" actId="478"/>
          <ac:spMkLst>
            <pc:docMk/>
            <pc:sldMk cId="172688710" sldId="286"/>
            <ac:spMk id="5" creationId="{3D2EDD8A-E3B6-18B8-8962-86871E77C337}"/>
          </ac:spMkLst>
        </pc:spChg>
      </pc:sldChg>
      <pc:sldChg chg="modSp mod">
        <pc:chgData name="Jodie Ross" userId="24a9b456-2189-444f-be91-ef91af774f55" providerId="ADAL" clId="{4C21999E-679A-4C58-AE5F-53E7F42839D6}" dt="2025-12-29T03:35:19.044" v="85" actId="14100"/>
        <pc:sldMkLst>
          <pc:docMk/>
          <pc:sldMk cId="4283104249" sldId="290"/>
        </pc:sldMkLst>
        <pc:spChg chg="mod">
          <ac:chgData name="Jodie Ross" userId="24a9b456-2189-444f-be91-ef91af774f55" providerId="ADAL" clId="{4C21999E-679A-4C58-AE5F-53E7F42839D6}" dt="2025-12-29T03:35:19.044" v="85" actId="14100"/>
          <ac:spMkLst>
            <pc:docMk/>
            <pc:sldMk cId="4283104249" sldId="290"/>
            <ac:spMk id="2" creationId="{00000000-0000-0000-0000-000000000000}"/>
          </ac:spMkLst>
        </pc:spChg>
      </pc:sldChg>
      <pc:sldChg chg="modSp mod">
        <pc:chgData name="Jodie Ross" userId="24a9b456-2189-444f-be91-ef91af774f55" providerId="ADAL" clId="{4C21999E-679A-4C58-AE5F-53E7F42839D6}" dt="2025-12-29T04:25:16.558" v="3724" actId="20577"/>
        <pc:sldMkLst>
          <pc:docMk/>
          <pc:sldMk cId="2129492429" sldId="291"/>
        </pc:sldMkLst>
        <pc:spChg chg="mod">
          <ac:chgData name="Jodie Ross" userId="24a9b456-2189-444f-be91-ef91af774f55" providerId="ADAL" clId="{4C21999E-679A-4C58-AE5F-53E7F42839D6}" dt="2025-12-29T04:25:16.558" v="3724" actId="20577"/>
          <ac:spMkLst>
            <pc:docMk/>
            <pc:sldMk cId="2129492429" sldId="291"/>
            <ac:spMk id="5" creationId="{A28C8A69-2A95-1221-3E62-E77A781074C0}"/>
          </ac:spMkLst>
        </pc:spChg>
      </pc:sldChg>
      <pc:sldChg chg="del">
        <pc:chgData name="Jodie Ross" userId="24a9b456-2189-444f-be91-ef91af774f55" providerId="ADAL" clId="{4C21999E-679A-4C58-AE5F-53E7F42839D6}" dt="2025-12-29T04:24:58.433" v="3718" actId="47"/>
        <pc:sldMkLst>
          <pc:docMk/>
          <pc:sldMk cId="3345604251" sldId="294"/>
        </pc:sldMkLst>
      </pc:sldChg>
      <pc:sldChg chg="addSp delSp modSp mod">
        <pc:chgData name="Jodie Ross" userId="24a9b456-2189-444f-be91-ef91af774f55" providerId="ADAL" clId="{4C21999E-679A-4C58-AE5F-53E7F42839D6}" dt="2025-12-29T04:26:59.301" v="3742" actId="1036"/>
        <pc:sldMkLst>
          <pc:docMk/>
          <pc:sldMk cId="3376611814" sldId="295"/>
        </pc:sldMkLst>
        <pc:spChg chg="del mod">
          <ac:chgData name="Jodie Ross" userId="24a9b456-2189-444f-be91-ef91af774f55" providerId="ADAL" clId="{4C21999E-679A-4C58-AE5F-53E7F42839D6}" dt="2025-12-29T04:26:02.495" v="3726" actId="478"/>
          <ac:spMkLst>
            <pc:docMk/>
            <pc:sldMk cId="3376611814" sldId="295"/>
            <ac:spMk id="2" creationId="{00000000-0000-0000-0000-000000000000}"/>
          </ac:spMkLst>
        </pc:spChg>
        <pc:spChg chg="del">
          <ac:chgData name="Jodie Ross" userId="24a9b456-2189-444f-be91-ef91af774f55" providerId="ADAL" clId="{4C21999E-679A-4C58-AE5F-53E7F42839D6}" dt="2025-12-29T04:26:06.846" v="3728" actId="478"/>
          <ac:spMkLst>
            <pc:docMk/>
            <pc:sldMk cId="3376611814" sldId="295"/>
            <ac:spMk id="3" creationId="{00000000-0000-0000-0000-000000000000}"/>
          </ac:spMkLst>
        </pc:spChg>
        <pc:spChg chg="add del mod">
          <ac:chgData name="Jodie Ross" userId="24a9b456-2189-444f-be91-ef91af774f55" providerId="ADAL" clId="{4C21999E-679A-4C58-AE5F-53E7F42839D6}" dt="2025-12-29T04:26:04.764" v="3727" actId="478"/>
          <ac:spMkLst>
            <pc:docMk/>
            <pc:sldMk cId="3376611814" sldId="295"/>
            <ac:spMk id="5" creationId="{A930BB78-1069-F000-8A8D-144B9797570D}"/>
          </ac:spMkLst>
        </pc:spChg>
        <pc:spChg chg="add del mod">
          <ac:chgData name="Jodie Ross" userId="24a9b456-2189-444f-be91-ef91af774f55" providerId="ADAL" clId="{4C21999E-679A-4C58-AE5F-53E7F42839D6}" dt="2025-12-29T04:26:08.497" v="3729" actId="478"/>
          <ac:spMkLst>
            <pc:docMk/>
            <pc:sldMk cId="3376611814" sldId="295"/>
            <ac:spMk id="7" creationId="{764F44C6-E9E0-69CA-488D-BC7D369608C9}"/>
          </ac:spMkLst>
        </pc:spChg>
        <pc:spChg chg="add mod">
          <ac:chgData name="Jodie Ross" userId="24a9b456-2189-444f-be91-ef91af774f55" providerId="ADAL" clId="{4C21999E-679A-4C58-AE5F-53E7F42839D6}" dt="2025-12-29T04:26:59.301" v="3742" actId="1036"/>
          <ac:spMkLst>
            <pc:docMk/>
            <pc:sldMk cId="3376611814" sldId="295"/>
            <ac:spMk id="10" creationId="{3F9F91D0-085F-AE05-B034-C1205F4D8E4E}"/>
          </ac:spMkLst>
        </pc:spChg>
        <pc:picChg chg="add mod">
          <ac:chgData name="Jodie Ross" userId="24a9b456-2189-444f-be91-ef91af774f55" providerId="ADAL" clId="{4C21999E-679A-4C58-AE5F-53E7F42839D6}" dt="2025-12-29T04:26:56.238" v="3741" actId="1036"/>
          <ac:picMkLst>
            <pc:docMk/>
            <pc:sldMk cId="3376611814" sldId="295"/>
            <ac:picMk id="9" creationId="{BE01AD48-C1FF-C279-2F39-6D78515C381E}"/>
          </ac:picMkLst>
        </pc:picChg>
      </pc:sldChg>
      <pc:sldChg chg="modSp new mod">
        <pc:chgData name="Jodie Ross" userId="24a9b456-2189-444f-be91-ef91af774f55" providerId="ADAL" clId="{4C21999E-679A-4C58-AE5F-53E7F42839D6}" dt="2025-12-29T03:38:17.849" v="326" actId="20577"/>
        <pc:sldMkLst>
          <pc:docMk/>
          <pc:sldMk cId="1798311855" sldId="296"/>
        </pc:sldMkLst>
        <pc:spChg chg="mod">
          <ac:chgData name="Jodie Ross" userId="24a9b456-2189-444f-be91-ef91af774f55" providerId="ADAL" clId="{4C21999E-679A-4C58-AE5F-53E7F42839D6}" dt="2025-12-29T03:35:48.316" v="117" actId="20577"/>
          <ac:spMkLst>
            <pc:docMk/>
            <pc:sldMk cId="1798311855" sldId="296"/>
            <ac:spMk id="2" creationId="{1C13AB25-CF0D-CBF8-A48A-EFB57EABAB3F}"/>
          </ac:spMkLst>
        </pc:spChg>
        <pc:spChg chg="mod">
          <ac:chgData name="Jodie Ross" userId="24a9b456-2189-444f-be91-ef91af774f55" providerId="ADAL" clId="{4C21999E-679A-4C58-AE5F-53E7F42839D6}" dt="2025-12-29T03:38:17.849" v="326" actId="20577"/>
          <ac:spMkLst>
            <pc:docMk/>
            <pc:sldMk cId="1798311855" sldId="296"/>
            <ac:spMk id="3" creationId="{2AD50618-FCBD-09E2-2614-9936CFD66FA8}"/>
          </ac:spMkLst>
        </pc:spChg>
      </pc:sldChg>
      <pc:sldChg chg="addSp delSp modSp new mod">
        <pc:chgData name="Jodie Ross" userId="24a9b456-2189-444f-be91-ef91af774f55" providerId="ADAL" clId="{4C21999E-679A-4C58-AE5F-53E7F42839D6}" dt="2025-12-29T03:42:48.437" v="454" actId="27636"/>
        <pc:sldMkLst>
          <pc:docMk/>
          <pc:sldMk cId="1581083070" sldId="297"/>
        </pc:sldMkLst>
        <pc:spChg chg="del">
          <ac:chgData name="Jodie Ross" userId="24a9b456-2189-444f-be91-ef91af774f55" providerId="ADAL" clId="{4C21999E-679A-4C58-AE5F-53E7F42839D6}" dt="2025-12-29T03:41:09.988" v="328" actId="478"/>
          <ac:spMkLst>
            <pc:docMk/>
            <pc:sldMk cId="1581083070" sldId="297"/>
            <ac:spMk id="2" creationId="{4F37C2B0-0DD7-4A94-52BF-A17183E4A64E}"/>
          </ac:spMkLst>
        </pc:spChg>
        <pc:spChg chg="del">
          <ac:chgData name="Jodie Ross" userId="24a9b456-2189-444f-be91-ef91af774f55" providerId="ADAL" clId="{4C21999E-679A-4C58-AE5F-53E7F42839D6}" dt="2025-12-29T03:41:19.108" v="329" actId="478"/>
          <ac:spMkLst>
            <pc:docMk/>
            <pc:sldMk cId="1581083070" sldId="297"/>
            <ac:spMk id="3" creationId="{61405CDC-76C6-DFB2-BDB7-EEDA62FE638A}"/>
          </ac:spMkLst>
        </pc:spChg>
        <pc:spChg chg="add mod">
          <ac:chgData name="Jodie Ross" userId="24a9b456-2189-444f-be91-ef91af774f55" providerId="ADAL" clId="{4C21999E-679A-4C58-AE5F-53E7F42839D6}" dt="2025-12-29T03:42:48.437" v="454" actId="27636"/>
          <ac:spMkLst>
            <pc:docMk/>
            <pc:sldMk cId="1581083070" sldId="297"/>
            <ac:spMk id="4" creationId="{DD4AFD7D-43A7-E119-8FB5-0DAF4CBFB9DA}"/>
          </ac:spMkLst>
        </pc:spChg>
        <pc:spChg chg="add mod">
          <ac:chgData name="Jodie Ross" userId="24a9b456-2189-444f-be91-ef91af774f55" providerId="ADAL" clId="{4C21999E-679A-4C58-AE5F-53E7F42839D6}" dt="2025-12-29T03:41:47.740" v="368" actId="20577"/>
          <ac:spMkLst>
            <pc:docMk/>
            <pc:sldMk cId="1581083070" sldId="297"/>
            <ac:spMk id="1031" creationId="{234A8FCE-55D1-C169-EA3E-2FD9B3FC8FDB}"/>
          </ac:spMkLst>
        </pc:spChg>
        <pc:picChg chg="add mod">
          <ac:chgData name="Jodie Ross" userId="24a9b456-2189-444f-be91-ef91af774f55" providerId="ADAL" clId="{4C21999E-679A-4C58-AE5F-53E7F42839D6}" dt="2025-12-29T03:41:35.701" v="334" actId="26606"/>
          <ac:picMkLst>
            <pc:docMk/>
            <pc:sldMk cId="1581083070" sldId="297"/>
            <ac:picMk id="1026" creationId="{45034AFE-1E5B-9C68-6C4B-4FCFED3A9DAD}"/>
          </ac:picMkLst>
        </pc:picChg>
      </pc:sldChg>
      <pc:sldChg chg="modSp new mod">
        <pc:chgData name="Jodie Ross" userId="24a9b456-2189-444f-be91-ef91af774f55" providerId="ADAL" clId="{4C21999E-679A-4C58-AE5F-53E7F42839D6}" dt="2025-12-29T03:52:55.821" v="592" actId="20577"/>
        <pc:sldMkLst>
          <pc:docMk/>
          <pc:sldMk cId="1618525171" sldId="298"/>
        </pc:sldMkLst>
        <pc:spChg chg="mod">
          <ac:chgData name="Jodie Ross" userId="24a9b456-2189-444f-be91-ef91af774f55" providerId="ADAL" clId="{4C21999E-679A-4C58-AE5F-53E7F42839D6}" dt="2025-12-29T03:52:55.821" v="592" actId="20577"/>
          <ac:spMkLst>
            <pc:docMk/>
            <pc:sldMk cId="1618525171" sldId="298"/>
            <ac:spMk id="2" creationId="{2AF7E553-8154-E54E-3A78-4E62F84B7A28}"/>
          </ac:spMkLst>
        </pc:spChg>
        <pc:spChg chg="mod">
          <ac:chgData name="Jodie Ross" userId="24a9b456-2189-444f-be91-ef91af774f55" providerId="ADAL" clId="{4C21999E-679A-4C58-AE5F-53E7F42839D6}" dt="2025-12-29T03:52:23.508" v="563" actId="13926"/>
          <ac:spMkLst>
            <pc:docMk/>
            <pc:sldMk cId="1618525171" sldId="298"/>
            <ac:spMk id="3" creationId="{0474B143-C744-5590-DD28-932A732E7937}"/>
          </ac:spMkLst>
        </pc:spChg>
      </pc:sldChg>
      <pc:sldChg chg="modSp new mod">
        <pc:chgData name="Jodie Ross" userId="24a9b456-2189-444f-be91-ef91af774f55" providerId="ADAL" clId="{4C21999E-679A-4C58-AE5F-53E7F42839D6}" dt="2025-12-29T04:07:12.466" v="1968" actId="114"/>
        <pc:sldMkLst>
          <pc:docMk/>
          <pc:sldMk cId="450393267" sldId="299"/>
        </pc:sldMkLst>
        <pc:spChg chg="mod">
          <ac:chgData name="Jodie Ross" userId="24a9b456-2189-444f-be91-ef91af774f55" providerId="ADAL" clId="{4C21999E-679A-4C58-AE5F-53E7F42839D6}" dt="2025-12-29T03:53:13.938" v="612" actId="20577"/>
          <ac:spMkLst>
            <pc:docMk/>
            <pc:sldMk cId="450393267" sldId="299"/>
            <ac:spMk id="2" creationId="{5E959C61-3DE8-C145-7E42-84C878237B07}"/>
          </ac:spMkLst>
        </pc:spChg>
        <pc:spChg chg="mod">
          <ac:chgData name="Jodie Ross" userId="24a9b456-2189-444f-be91-ef91af774f55" providerId="ADAL" clId="{4C21999E-679A-4C58-AE5F-53E7F42839D6}" dt="2025-12-29T04:07:12.466" v="1968" actId="114"/>
          <ac:spMkLst>
            <pc:docMk/>
            <pc:sldMk cId="450393267" sldId="299"/>
            <ac:spMk id="3" creationId="{9F0418F6-06C2-80D2-A5E6-FD814B7F87EC}"/>
          </ac:spMkLst>
        </pc:spChg>
      </pc:sldChg>
      <pc:sldChg chg="modSp new mod">
        <pc:chgData name="Jodie Ross" userId="24a9b456-2189-444f-be91-ef91af774f55" providerId="ADAL" clId="{4C21999E-679A-4C58-AE5F-53E7F42839D6}" dt="2025-12-29T04:14:29.978" v="2733" actId="27636"/>
        <pc:sldMkLst>
          <pc:docMk/>
          <pc:sldMk cId="1700193611" sldId="300"/>
        </pc:sldMkLst>
        <pc:spChg chg="mod">
          <ac:chgData name="Jodie Ross" userId="24a9b456-2189-444f-be91-ef91af774f55" providerId="ADAL" clId="{4C21999E-679A-4C58-AE5F-53E7F42839D6}" dt="2025-12-29T04:05:16.224" v="1738" actId="20577"/>
          <ac:spMkLst>
            <pc:docMk/>
            <pc:sldMk cId="1700193611" sldId="300"/>
            <ac:spMk id="2" creationId="{7FA2BD5B-E95F-0B63-CB60-C3CCBBEB1C31}"/>
          </ac:spMkLst>
        </pc:spChg>
        <pc:spChg chg="mod">
          <ac:chgData name="Jodie Ross" userId="24a9b456-2189-444f-be91-ef91af774f55" providerId="ADAL" clId="{4C21999E-679A-4C58-AE5F-53E7F42839D6}" dt="2025-12-29T04:14:29.978" v="2733" actId="27636"/>
          <ac:spMkLst>
            <pc:docMk/>
            <pc:sldMk cId="1700193611" sldId="300"/>
            <ac:spMk id="3" creationId="{D2A81346-B915-938D-DB0B-884B8107B83D}"/>
          </ac:spMkLst>
        </pc:spChg>
      </pc:sldChg>
      <pc:sldChg chg="modSp new mod">
        <pc:chgData name="Jodie Ross" userId="24a9b456-2189-444f-be91-ef91af774f55" providerId="ADAL" clId="{4C21999E-679A-4C58-AE5F-53E7F42839D6}" dt="2025-12-29T04:15:36.950" v="2853" actId="20577"/>
        <pc:sldMkLst>
          <pc:docMk/>
          <pc:sldMk cId="499346712" sldId="301"/>
        </pc:sldMkLst>
        <pc:spChg chg="mod">
          <ac:chgData name="Jodie Ross" userId="24a9b456-2189-444f-be91-ef91af774f55" providerId="ADAL" clId="{4C21999E-679A-4C58-AE5F-53E7F42839D6}" dt="2025-12-29T04:10:02.926" v="2227" actId="20577"/>
          <ac:spMkLst>
            <pc:docMk/>
            <pc:sldMk cId="499346712" sldId="301"/>
            <ac:spMk id="2" creationId="{7C94F50C-2CCA-A93D-79C8-BFF336EC188A}"/>
          </ac:spMkLst>
        </pc:spChg>
        <pc:spChg chg="mod">
          <ac:chgData name="Jodie Ross" userId="24a9b456-2189-444f-be91-ef91af774f55" providerId="ADAL" clId="{4C21999E-679A-4C58-AE5F-53E7F42839D6}" dt="2025-12-29T04:15:36.950" v="2853" actId="20577"/>
          <ac:spMkLst>
            <pc:docMk/>
            <pc:sldMk cId="499346712" sldId="301"/>
            <ac:spMk id="3" creationId="{E7891764-B371-C5C4-6ADD-82B28B19DFB5}"/>
          </ac:spMkLst>
        </pc:spChg>
      </pc:sldChg>
      <pc:sldChg chg="modSp new mod">
        <pc:chgData name="Jodie Ross" userId="24a9b456-2189-444f-be91-ef91af774f55" providerId="ADAL" clId="{4C21999E-679A-4C58-AE5F-53E7F42839D6}" dt="2025-12-29T04:19:36.646" v="3238" actId="20577"/>
        <pc:sldMkLst>
          <pc:docMk/>
          <pc:sldMk cId="3450260380" sldId="302"/>
        </pc:sldMkLst>
        <pc:spChg chg="mod">
          <ac:chgData name="Jodie Ross" userId="24a9b456-2189-444f-be91-ef91af774f55" providerId="ADAL" clId="{4C21999E-679A-4C58-AE5F-53E7F42839D6}" dt="2025-12-29T04:16:23.370" v="2889" actId="20577"/>
          <ac:spMkLst>
            <pc:docMk/>
            <pc:sldMk cId="3450260380" sldId="302"/>
            <ac:spMk id="2" creationId="{AA47B792-5B13-0686-DD8C-96DF43406C09}"/>
          </ac:spMkLst>
        </pc:spChg>
        <pc:spChg chg="mod">
          <ac:chgData name="Jodie Ross" userId="24a9b456-2189-444f-be91-ef91af774f55" providerId="ADAL" clId="{4C21999E-679A-4C58-AE5F-53E7F42839D6}" dt="2025-12-29T04:19:36.646" v="3238" actId="20577"/>
          <ac:spMkLst>
            <pc:docMk/>
            <pc:sldMk cId="3450260380" sldId="302"/>
            <ac:spMk id="3" creationId="{5DC5B252-E6E0-775C-A5A2-35D81A221884}"/>
          </ac:spMkLst>
        </pc:spChg>
      </pc:sldChg>
      <pc:sldChg chg="modSp new mod">
        <pc:chgData name="Jodie Ross" userId="24a9b456-2189-444f-be91-ef91af774f55" providerId="ADAL" clId="{4C21999E-679A-4C58-AE5F-53E7F42839D6}" dt="2025-12-29T04:24:24.336" v="3717" actId="20577"/>
        <pc:sldMkLst>
          <pc:docMk/>
          <pc:sldMk cId="534422831" sldId="303"/>
        </pc:sldMkLst>
        <pc:spChg chg="mod">
          <ac:chgData name="Jodie Ross" userId="24a9b456-2189-444f-be91-ef91af774f55" providerId="ADAL" clId="{4C21999E-679A-4C58-AE5F-53E7F42839D6}" dt="2025-12-29T04:20:19.878" v="3265" actId="20577"/>
          <ac:spMkLst>
            <pc:docMk/>
            <pc:sldMk cId="534422831" sldId="303"/>
            <ac:spMk id="2" creationId="{C3DFD536-5916-F8C7-71F2-32072F29C7CE}"/>
          </ac:spMkLst>
        </pc:spChg>
        <pc:spChg chg="mod">
          <ac:chgData name="Jodie Ross" userId="24a9b456-2189-444f-be91-ef91af774f55" providerId="ADAL" clId="{4C21999E-679A-4C58-AE5F-53E7F42839D6}" dt="2025-12-29T04:24:24.336" v="3717" actId="20577"/>
          <ac:spMkLst>
            <pc:docMk/>
            <pc:sldMk cId="534422831" sldId="303"/>
            <ac:spMk id="3" creationId="{230AB251-6007-7449-99ED-AFB8104F1B42}"/>
          </ac:spMkLst>
        </pc:spChg>
      </pc:sldChg>
      <pc:sldChg chg="addSp delSp modSp new mod">
        <pc:chgData name="Jodie Ross" userId="24a9b456-2189-444f-be91-ef91af774f55" providerId="ADAL" clId="{4C21999E-679A-4C58-AE5F-53E7F42839D6}" dt="2025-12-29T04:34:16.675" v="4086" actId="20577"/>
        <pc:sldMkLst>
          <pc:docMk/>
          <pc:sldMk cId="2650747327" sldId="304"/>
        </pc:sldMkLst>
        <pc:spChg chg="mod">
          <ac:chgData name="Jodie Ross" userId="24a9b456-2189-444f-be91-ef91af774f55" providerId="ADAL" clId="{4C21999E-679A-4C58-AE5F-53E7F42839D6}" dt="2025-12-29T04:32:18.853" v="3861" actId="20577"/>
          <ac:spMkLst>
            <pc:docMk/>
            <pc:sldMk cId="2650747327" sldId="304"/>
            <ac:spMk id="2" creationId="{081B32AC-7505-B6E8-3CA7-39A031358B53}"/>
          </ac:spMkLst>
        </pc:spChg>
        <pc:spChg chg="del mod">
          <ac:chgData name="Jodie Ross" userId="24a9b456-2189-444f-be91-ef91af774f55" providerId="ADAL" clId="{4C21999E-679A-4C58-AE5F-53E7F42839D6}" dt="2025-12-29T04:27:42.091" v="3766" actId="478"/>
          <ac:spMkLst>
            <pc:docMk/>
            <pc:sldMk cId="2650747327" sldId="304"/>
            <ac:spMk id="3" creationId="{92F358C3-9BDB-4B8B-A439-3E36689E4AA9}"/>
          </ac:spMkLst>
        </pc:spChg>
        <pc:spChg chg="add mod">
          <ac:chgData name="Jodie Ross" userId="24a9b456-2189-444f-be91-ef91af774f55" providerId="ADAL" clId="{4C21999E-679A-4C58-AE5F-53E7F42839D6}" dt="2025-12-29T04:34:16.675" v="4086" actId="20577"/>
          <ac:spMkLst>
            <pc:docMk/>
            <pc:sldMk cId="2650747327" sldId="304"/>
            <ac:spMk id="5" creationId="{22054C75-29F9-AF90-F268-DED0767C7E78}"/>
          </ac:spMkLst>
        </pc:spChg>
      </pc:sldChg>
      <pc:sldChg chg="modSp new mod">
        <pc:chgData name="Jodie Ross" userId="24a9b456-2189-444f-be91-ef91af774f55" providerId="ADAL" clId="{4C21999E-679A-4C58-AE5F-53E7F42839D6}" dt="2025-12-29T04:30:44.716" v="3832" actId="20577"/>
        <pc:sldMkLst>
          <pc:docMk/>
          <pc:sldMk cId="924788191" sldId="305"/>
        </pc:sldMkLst>
        <pc:spChg chg="mod">
          <ac:chgData name="Jodie Ross" userId="24a9b456-2189-444f-be91-ef91af774f55" providerId="ADAL" clId="{4C21999E-679A-4C58-AE5F-53E7F42839D6}" dt="2025-12-29T04:30:44.716" v="3832" actId="20577"/>
          <ac:spMkLst>
            <pc:docMk/>
            <pc:sldMk cId="924788191" sldId="305"/>
            <ac:spMk id="2" creationId="{388714BF-38D3-849C-7C0A-6349F69FDB67}"/>
          </ac:spMkLst>
        </pc:spChg>
        <pc:spChg chg="mod">
          <ac:chgData name="Jodie Ross" userId="24a9b456-2189-444f-be91-ef91af774f55" providerId="ADAL" clId="{4C21999E-679A-4C58-AE5F-53E7F42839D6}" dt="2025-12-29T04:30:26.592" v="3811" actId="27636"/>
          <ac:spMkLst>
            <pc:docMk/>
            <pc:sldMk cId="924788191" sldId="305"/>
            <ac:spMk id="3" creationId="{C526A539-DE6E-8423-6885-8779F42A5DB7}"/>
          </ac:spMkLst>
        </pc:spChg>
      </pc:sldChg>
      <pc:sldChg chg="addSp modSp new mod">
        <pc:chgData name="Jodie Ross" userId="24a9b456-2189-444f-be91-ef91af774f55" providerId="ADAL" clId="{4C21999E-679A-4C58-AE5F-53E7F42839D6}" dt="2025-12-29T04:37:02.684" v="4156" actId="207"/>
        <pc:sldMkLst>
          <pc:docMk/>
          <pc:sldMk cId="3103888163" sldId="306"/>
        </pc:sldMkLst>
        <pc:spChg chg="mod">
          <ac:chgData name="Jodie Ross" userId="24a9b456-2189-444f-be91-ef91af774f55" providerId="ADAL" clId="{4C21999E-679A-4C58-AE5F-53E7F42839D6}" dt="2025-12-29T04:35:40.765" v="4104" actId="20577"/>
          <ac:spMkLst>
            <pc:docMk/>
            <pc:sldMk cId="3103888163" sldId="306"/>
            <ac:spMk id="2" creationId="{3BF7819B-231D-EF87-14AB-D97A3A7A6D82}"/>
          </ac:spMkLst>
        </pc:spChg>
        <pc:spChg chg="mod">
          <ac:chgData name="Jodie Ross" userId="24a9b456-2189-444f-be91-ef91af774f55" providerId="ADAL" clId="{4C21999E-679A-4C58-AE5F-53E7F42839D6}" dt="2025-12-29T04:37:02.684" v="4156" actId="207"/>
          <ac:spMkLst>
            <pc:docMk/>
            <pc:sldMk cId="3103888163" sldId="306"/>
            <ac:spMk id="3" creationId="{5D4A1E0D-D55D-B03C-3585-9E8FC0CA31CD}"/>
          </ac:spMkLst>
        </pc:spChg>
        <pc:picChg chg="add mod">
          <ac:chgData name="Jodie Ross" userId="24a9b456-2189-444f-be91-ef91af774f55" providerId="ADAL" clId="{4C21999E-679A-4C58-AE5F-53E7F42839D6}" dt="2025-12-29T04:36:22.124" v="4154" actId="14100"/>
          <ac:picMkLst>
            <pc:docMk/>
            <pc:sldMk cId="3103888163" sldId="306"/>
            <ac:picMk id="5" creationId="{BF9AA909-3B7D-E0BC-E9B6-8DF77BB9CF5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298A3-BDF4-487E-93AA-1A2EA64CD211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059BF-F4AF-465B-AA1E-C1B2968D0B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08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8059BF-F4AF-465B-AA1E-C1B2968D0B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842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8059BF-F4AF-465B-AA1E-C1B2968D0B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216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8059BF-F4AF-465B-AA1E-C1B2968D0B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02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7" y="2857502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5" y="2922758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5" y="3086375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3123302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3149679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2971800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3045738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2737248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5" y="2756648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2732318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1"/>
            <a:ext cx="9144000" cy="277627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801417"/>
            <a:ext cx="8458200" cy="1102519"/>
          </a:xfrm>
        </p:spPr>
        <p:txBody>
          <a:bodyPr anchor="b"/>
          <a:lstStyle>
            <a:lvl1pPr>
              <a:defRPr sz="4400">
                <a:solidFill>
                  <a:schemeClr val="accent6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924953"/>
            <a:ext cx="4953000" cy="131445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3154680"/>
            <a:ext cx="960120" cy="342900"/>
          </a:xfrm>
          <a:prstGeom prst="rect">
            <a:avLst/>
          </a:prstGeom>
        </p:spPr>
        <p:txBody>
          <a:bodyPr/>
          <a:lstStyle/>
          <a:p>
            <a:fld id="{CA246802-1D85-44F8-9AE1-9CDD7978DF5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3153966"/>
            <a:ext cx="1295400" cy="3429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38291" y="4360407"/>
            <a:ext cx="2368154" cy="47395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/>
          <a:lstStyle/>
          <a:p>
            <a:fld id="{CA246802-1D85-44F8-9AE1-9CDD7978DF5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/>
          <a:lstStyle/>
          <a:p>
            <a:fld id="{7B0B6DCB-66F3-421C-B4B6-354C636DFF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8001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4168"/>
            <a:ext cx="8229600" cy="267538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/>
          <a:lstStyle/>
          <a:p>
            <a:fld id="{CA246802-1D85-44F8-9AE1-9CDD7978DF5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/>
          <a:lstStyle/>
          <a:p>
            <a:fld id="{7B0B6DCB-66F3-421C-B4B6-354C636DFF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30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9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rtlCol="0"/>
          <a:lstStyle/>
          <a:p>
            <a:fld id="{CA246802-1D85-44F8-9AE1-9CDD7978DF5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rtlCol="0"/>
          <a:lstStyle/>
          <a:p>
            <a:fld id="{7B0B6DCB-66F3-421C-B4B6-354C636DFF52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  <a:prstGeom prst="rect">
            <a:avLst/>
          </a:prstGeom>
        </p:spPr>
        <p:txBody>
          <a:bodyPr/>
          <a:lstStyle/>
          <a:p>
            <a:fld id="{CA246802-1D85-44F8-9AE1-9CDD7978DF5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/>
          <a:lstStyle/>
          <a:p>
            <a:fld id="{7B0B6DCB-66F3-421C-B4B6-354C636DFF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/>
          <a:lstStyle/>
          <a:p>
            <a:fld id="{CA246802-1D85-44F8-9AE1-9CDD7978DF5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/>
          <a:lstStyle/>
          <a:p>
            <a:fld id="{7B0B6DCB-66F3-421C-B4B6-354C636DFF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/>
          <a:lstStyle/>
          <a:p>
            <a:fld id="{CA246802-1D85-44F8-9AE1-9CDD7978DF5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/>
          <a:lstStyle/>
          <a:p>
            <a:fld id="{7B0B6DCB-66F3-421C-B4B6-354C636DFF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7" y="831872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2455733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/>
          <a:lstStyle/>
          <a:p>
            <a:fld id="{CA246802-1D85-44F8-9AE1-9CDD7978DF5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/>
          <a:lstStyle/>
          <a:p>
            <a:fld id="{7B0B6DCB-66F3-421C-B4B6-354C636DFF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/>
          <a:lstStyle/>
          <a:p>
            <a:fld id="{CA246802-1D85-44F8-9AE1-9CDD7978DF50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/>
          <a:lstStyle/>
          <a:p>
            <a:fld id="{7B0B6DCB-66F3-421C-B4B6-354C636DFF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275116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1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5" y="231209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7" y="270186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5" y="330087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1502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1502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1502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1502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538118"/>
            <a:ext cx="8229600" cy="8001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367936"/>
            <a:ext cx="8229600" cy="3243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42502" y="4373834"/>
            <a:ext cx="2353703" cy="47106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rgbClr val="438086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sda.org/nass/regions/data-collection-center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sda.org/nass/regions/data-collection-center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January Survey’s 2026</a:t>
            </a:r>
          </a:p>
        </p:txBody>
      </p:sp>
    </p:spTree>
    <p:extLst>
      <p:ext uri="{BB962C8B-B14F-4D97-AF65-F5344CB8AC3E}">
        <p14:creationId xmlns:p14="http://schemas.microsoft.com/office/powerpoint/2010/main" val="2276738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38150"/>
            <a:ext cx="8229600" cy="800100"/>
          </a:xfrm>
        </p:spPr>
        <p:txBody>
          <a:bodyPr>
            <a:normAutofit/>
          </a:bodyPr>
          <a:lstStyle/>
          <a:p>
            <a:r>
              <a:rPr lang="en-US" dirty="0"/>
              <a:t>NDC – Daily Closure Time</a:t>
            </a:r>
            <a:endParaRPr lang="en-US" dirty="0">
              <a:solidFill>
                <a:srgbClr val="438086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1752600"/>
          </a:xfrm>
        </p:spPr>
        <p:txBody>
          <a:bodyPr>
            <a:normAutofit/>
          </a:bodyPr>
          <a:lstStyle/>
          <a:p>
            <a:r>
              <a:rPr lang="en-US" sz="3200" b="1" dirty="0"/>
              <a:t>NDC will remain open 2 p.m. to 4 p.m. CST, Monday-Friday until notified</a:t>
            </a:r>
          </a:p>
          <a:p>
            <a:pPr marL="109728" indent="0">
              <a:buNone/>
            </a:pPr>
            <a:endParaRPr lang="en-US" sz="13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104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800100"/>
          </a:xfrm>
        </p:spPr>
        <p:txBody>
          <a:bodyPr/>
          <a:lstStyle/>
          <a:p>
            <a:r>
              <a:rPr lang="en-US" dirty="0">
                <a:solidFill>
                  <a:srgbClr val="438086"/>
                </a:solidFill>
              </a:rPr>
              <a:t>Data Collection Requirements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28C8A69-2A95-1221-3E62-E77A78107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4168"/>
            <a:ext cx="8229600" cy="298018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F9 Notes required for all warnings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For surveys where it is asked ‘Do you make day-to-day decisions for another operation’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Leave all data collected in a note on that record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E-mail Jodie the </a:t>
            </a:r>
            <a:r>
              <a:rPr lang="en-US" sz="2000" dirty="0" err="1"/>
              <a:t>Fips</a:t>
            </a:r>
            <a:r>
              <a:rPr lang="en-US" sz="2000" dirty="0"/>
              <a:t>, POID, and Last Name.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492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714BF-38D3-849C-7C0A-6349F69FD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NDC Workload - 2026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6A539-DE6E-8423-6885-8779F42A5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The NDC calling calendar for 2026 can be found </a:t>
            </a:r>
            <a:r>
              <a:rPr lang="en-US" dirty="0">
                <a:solidFill>
                  <a:schemeClr val="bg1">
                    <a:lumMod val="2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r>
              <a:rPr lang="en-US" dirty="0"/>
              <a:t>. 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Enumerators should always look to this link when trying to determine workload or time-off. 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The NDC has part-time work through mid-June 2026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Enumerators should pay attention to their 375 per quarter limit January through March.</a:t>
            </a:r>
          </a:p>
          <a:p>
            <a:pPr lvl="1"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NASDA will NOT be offering overtime beginning in January.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788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E01AD48-C1FF-C279-2F39-6D78515C38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95250"/>
            <a:ext cx="7518884" cy="51435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F9F91D0-085F-AE05-B034-C1205F4D8E4E}"/>
              </a:ext>
            </a:extLst>
          </p:cNvPr>
          <p:cNvSpPr/>
          <p:nvPr/>
        </p:nvSpPr>
        <p:spPr>
          <a:xfrm>
            <a:off x="914400" y="1200150"/>
            <a:ext cx="1219200" cy="304800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6118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B32AC-7505-B6E8-3CA7-39A031358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January Calling – Project Codes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2054C75-29F9-AF90-F268-DED0767C7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Citrus – 133</a:t>
            </a:r>
          </a:p>
          <a:p>
            <a:r>
              <a:rPr lang="en-US" dirty="0"/>
              <a:t>Milk – 178</a:t>
            </a:r>
          </a:p>
          <a:p>
            <a:r>
              <a:rPr lang="en-US" dirty="0"/>
              <a:t>Row Crops CE – 190</a:t>
            </a:r>
          </a:p>
          <a:p>
            <a:r>
              <a:rPr lang="en-US" dirty="0"/>
              <a:t>Cattle – 150</a:t>
            </a:r>
          </a:p>
          <a:p>
            <a:r>
              <a:rPr lang="en-US" dirty="0"/>
              <a:t>Sheep and Goats – 155</a:t>
            </a:r>
          </a:p>
          <a:p>
            <a:r>
              <a:rPr lang="en-US" dirty="0"/>
              <a:t>Annual Bee &amp; Honey – 196</a:t>
            </a:r>
          </a:p>
          <a:p>
            <a:r>
              <a:rPr lang="en-US" dirty="0"/>
              <a:t>Quarterly Colony Loss – 155</a:t>
            </a:r>
          </a:p>
          <a:p>
            <a:r>
              <a:rPr lang="en-US" dirty="0"/>
              <a:t>Farm Feeder – 485</a:t>
            </a:r>
          </a:p>
          <a:p>
            <a:r>
              <a:rPr lang="en-US" dirty="0"/>
              <a:t>Poultry NAHMS - 158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747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7819B-231D-EF87-14AB-D97A3A7A6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A1E0D-D55D-B03C-3585-9E8FC0CA3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Survey Trainings have been posted </a:t>
            </a: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r>
              <a:rPr lang="en-US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9AA909-3B7D-E0BC-E9B6-8DF77BB9CF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1885950"/>
            <a:ext cx="8305800" cy="3695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8881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688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3AB25-CF0D-CBF8-A48A-EFB57EABA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 Acknowledgments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50618-FCBD-09E2-2614-9936CFD66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Extra Effort on Hours PP25</a:t>
            </a:r>
          </a:p>
          <a:p>
            <a:pPr lvl="1"/>
            <a:r>
              <a:rPr lang="en-US" dirty="0"/>
              <a:t>Janet B.</a:t>
            </a:r>
          </a:p>
          <a:p>
            <a:pPr lvl="1"/>
            <a:r>
              <a:rPr lang="en-US" dirty="0"/>
              <a:t>Gloria C.</a:t>
            </a:r>
          </a:p>
          <a:p>
            <a:pPr lvl="1"/>
            <a:r>
              <a:rPr lang="en-US" dirty="0"/>
              <a:t>Arlene H.</a:t>
            </a:r>
          </a:p>
          <a:p>
            <a:pPr lvl="1"/>
            <a:r>
              <a:rPr lang="en-US" dirty="0"/>
              <a:t>Lynette M.</a:t>
            </a:r>
          </a:p>
          <a:p>
            <a:pPr lvl="1"/>
            <a:r>
              <a:rPr lang="en-US" dirty="0"/>
              <a:t>Cynthia R.</a:t>
            </a:r>
          </a:p>
          <a:p>
            <a:pPr lvl="1"/>
            <a:r>
              <a:rPr lang="en-US" dirty="0"/>
              <a:t>Princ G.</a:t>
            </a:r>
          </a:p>
          <a:p>
            <a:pPr lvl="1"/>
            <a:r>
              <a:rPr lang="en-US" dirty="0"/>
              <a:t>Melissa M.</a:t>
            </a:r>
          </a:p>
          <a:p>
            <a:pPr lvl="1"/>
            <a:r>
              <a:rPr lang="en-US" dirty="0"/>
              <a:t>Angela N.</a:t>
            </a:r>
          </a:p>
          <a:p>
            <a:pPr lvl="1"/>
            <a:r>
              <a:rPr lang="en-US" dirty="0"/>
              <a:t>Laura R.</a:t>
            </a:r>
          </a:p>
          <a:p>
            <a:pPr lvl="1"/>
            <a:r>
              <a:rPr lang="en-US" dirty="0"/>
              <a:t>Ken W.</a:t>
            </a:r>
          </a:p>
          <a:p>
            <a:pPr lvl="1"/>
            <a:r>
              <a:rPr lang="en-US" dirty="0"/>
              <a:t>Mikiya R.</a:t>
            </a:r>
          </a:p>
          <a:p>
            <a:pPr lvl="1"/>
            <a:r>
              <a:rPr lang="en-US" dirty="0"/>
              <a:t>Yolanda R.</a:t>
            </a:r>
          </a:p>
          <a:p>
            <a:pPr lvl="1"/>
            <a:r>
              <a:rPr lang="en-US" dirty="0"/>
              <a:t>Susan J.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311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>
            <a:extLst>
              <a:ext uri="{FF2B5EF4-FFF2-40B4-BE49-F238E27FC236}">
                <a16:creationId xmlns:a16="http://schemas.microsoft.com/office/drawing/2014/main" id="{234A8FCE-55D1-C169-EA3E-2FD9B3FC8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800100"/>
          </a:xfrm>
        </p:spPr>
        <p:txBody>
          <a:bodyPr/>
          <a:lstStyle/>
          <a:p>
            <a:r>
              <a:rPr lang="en-US" dirty="0"/>
              <a:t>December Crops APS – CAPI Calling</a:t>
            </a:r>
          </a:p>
        </p:txBody>
      </p:sp>
      <p:pic>
        <p:nvPicPr>
          <p:cNvPr id="1026" name="image_0">
            <a:extLst>
              <a:ext uri="{FF2B5EF4-FFF2-40B4-BE49-F238E27FC236}">
                <a16:creationId xmlns:a16="http://schemas.microsoft.com/office/drawing/2014/main" id="{45034AFE-1E5B-9C68-6C4B-4FCFED3A9D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21899" y="1344168"/>
            <a:ext cx="4100202" cy="267538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DD4AFD7D-43A7-E119-8FB5-0DAF4CBFB9DA}"/>
              </a:ext>
            </a:extLst>
          </p:cNvPr>
          <p:cNvSpPr txBox="1">
            <a:spLocks/>
          </p:cNvSpPr>
          <p:nvPr/>
        </p:nvSpPr>
        <p:spPr>
          <a:xfrm>
            <a:off x="762000" y="4000500"/>
            <a:ext cx="8229600" cy="800100"/>
          </a:xfrm>
          <a:prstGeom prst="rect">
            <a:avLst/>
          </a:prstGeom>
        </p:spPr>
        <p:txBody>
          <a:bodyPr vert="horz" anchor="ctr">
            <a:normAutofit fontScale="85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rgbClr val="43808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Shout Outs: Sherry, Arlene, Cher, Peter</a:t>
            </a:r>
          </a:p>
        </p:txBody>
      </p:sp>
    </p:spTree>
    <p:extLst>
      <p:ext uri="{BB962C8B-B14F-4D97-AF65-F5344CB8AC3E}">
        <p14:creationId xmlns:p14="http://schemas.microsoft.com/office/powerpoint/2010/main" val="1581083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7E553-8154-E54E-3A78-4E62F84B7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Enumeration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4B143-C744-5590-DD28-932A732E79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My introduction:  Hi, my name is ________, calling on behalf of USDA-NASS, and am following up on the [</a:t>
            </a:r>
            <a:r>
              <a:rPr lang="en-US" dirty="0">
                <a:highlight>
                  <a:srgbClr val="FFFF00"/>
                </a:highlight>
              </a:rPr>
              <a:t>SURVEY NAME</a:t>
            </a:r>
            <a:r>
              <a:rPr lang="en-US" dirty="0"/>
              <a:t>] Report recently mailed out.  I was wanting to know if you haven’t had the opportunity to send the report back, you and I could do it over the phone, and get your form checked in. </a:t>
            </a:r>
          </a:p>
        </p:txBody>
      </p:sp>
    </p:spTree>
    <p:extLst>
      <p:ext uri="{BB962C8B-B14F-4D97-AF65-F5344CB8AC3E}">
        <p14:creationId xmlns:p14="http://schemas.microsoft.com/office/powerpoint/2010/main" val="1618525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59C61-3DE8-C145-7E42-84C878237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Enumeration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418F6-06C2-80D2-A5E6-FD814B7F8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4168"/>
            <a:ext cx="8229600" cy="3208782"/>
          </a:xfrm>
        </p:spPr>
        <p:txBody>
          <a:bodyPr>
            <a:normAutofit fontScale="47500" lnSpcReduction="20000"/>
          </a:bodyPr>
          <a:lstStyle/>
          <a:p>
            <a:pPr lvl="0">
              <a:lnSpc>
                <a:spcPct val="120000"/>
              </a:lnSpc>
            </a:pPr>
            <a:r>
              <a:rPr lang="en-US" dirty="0"/>
              <a:t>How long is this going to take? </a:t>
            </a:r>
          </a:p>
          <a:p>
            <a:pPr lvl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/>
              <a:t>It really depends what you have, but typically this report has been taking approx. 5 minutes.  </a:t>
            </a:r>
          </a:p>
          <a:p>
            <a:pPr marL="411480" lvl="1" indent="0">
              <a:lnSpc>
                <a:spcPct val="120000"/>
              </a:lnSpc>
              <a:buNone/>
            </a:pPr>
            <a:r>
              <a:rPr lang="en-US" i="1" dirty="0">
                <a:solidFill>
                  <a:schemeClr val="tx2">
                    <a:lumMod val="75000"/>
                  </a:schemeClr>
                </a:solidFill>
              </a:rPr>
              <a:t>Tip: Be honest, quick, accurate, and listen.  Have pen and paper ready.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en-US" dirty="0"/>
              <a:t> </a:t>
            </a:r>
          </a:p>
          <a:p>
            <a:pPr lvl="0">
              <a:lnSpc>
                <a:spcPct val="120000"/>
              </a:lnSpc>
            </a:pPr>
            <a:r>
              <a:rPr lang="en-US" dirty="0"/>
              <a:t>If Respondent says I just received in the mail today/yesterday.  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Yes, our turnaround times are quick; some farmers find it easier and more convenient to report over the phone.  This report has been taking approx. 5 minutes.  I’d sure be happy to help you out if you’d like.</a:t>
            </a:r>
          </a:p>
          <a:p>
            <a:pPr marL="411480" lvl="1" indent="0">
              <a:lnSpc>
                <a:spcPct val="120000"/>
              </a:lnSpc>
              <a:buNone/>
            </a:pPr>
            <a:r>
              <a:rPr lang="en-US" i="1" dirty="0">
                <a:solidFill>
                  <a:schemeClr val="tx2">
                    <a:lumMod val="75000"/>
                  </a:schemeClr>
                </a:solidFill>
              </a:rPr>
              <a:t>Tip: Offer to be helpful, take the pressure off their busy day, take a task off their plate. </a:t>
            </a:r>
          </a:p>
          <a:p>
            <a:pPr marL="109728" indent="0">
              <a:lnSpc>
                <a:spcPct val="120000"/>
              </a:lnSpc>
              <a:buNone/>
            </a:pPr>
            <a:endParaRPr lang="en-US" dirty="0"/>
          </a:p>
          <a:p>
            <a:pPr lvl="0">
              <a:lnSpc>
                <a:spcPct val="120000"/>
              </a:lnSpc>
            </a:pPr>
            <a:r>
              <a:rPr lang="en-US" dirty="0"/>
              <a:t>The form was received and tossed it in the trash.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 totally understand you were waiting for my phone call.  I am just joking but more than happy to assist you as this report increases transparency in market trends and supply and demand and assure regional/state level data is available.</a:t>
            </a:r>
          </a:p>
          <a:p>
            <a:pPr marL="411480" lvl="1" indent="0">
              <a:lnSpc>
                <a:spcPct val="120000"/>
              </a:lnSpc>
              <a:buNone/>
            </a:pPr>
            <a:r>
              <a:rPr lang="en-US" i="1" dirty="0">
                <a:solidFill>
                  <a:schemeClr val="tx2">
                    <a:lumMod val="75000"/>
                  </a:schemeClr>
                </a:solidFill>
              </a:rPr>
              <a:t>Tip: Read the tone of the respondent.  Regardless thank them and wish them a good rest of their day.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393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2BD5B-E95F-0B63-CB60-C3CCBBEB1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Enumeration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81346-B915-938D-DB0B-884B8107B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The respondent has not received the form in the mail.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Confirm the mailing address.  Offer to complete it over the phone and get the report checked in.</a:t>
            </a:r>
          </a:p>
          <a:p>
            <a:pPr marL="411480" lvl="1" indent="0">
              <a:lnSpc>
                <a:spcPct val="120000"/>
              </a:lnSpc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Tip – Respect their position.  Some are concerned about identify theft.  Understand their reluctance, speak with confidence, be professional and courteous.</a:t>
            </a:r>
          </a:p>
        </p:txBody>
      </p:sp>
    </p:spTree>
    <p:extLst>
      <p:ext uri="{BB962C8B-B14F-4D97-AF65-F5344CB8AC3E}">
        <p14:creationId xmlns:p14="http://schemas.microsoft.com/office/powerpoint/2010/main" val="1700193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4F50C-2CCA-A93D-79C8-BFF336EC1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Enumeration Tips - Refusals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91764-B371-C5C4-6ADD-82B28B19D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4168"/>
            <a:ext cx="8229600" cy="343738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Respondents remember when an enumerator has been rude to them.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 do respect your position and am sorry that occurred.</a:t>
            </a:r>
          </a:p>
          <a:p>
            <a:pPr>
              <a:lnSpc>
                <a:spcPct val="120000"/>
              </a:lnSpc>
            </a:pPr>
            <a:r>
              <a:rPr lang="en-US" dirty="0"/>
              <a:t>Respondent refuses but gives you a bit of time.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 understand your reluctance but please consider doing these reports down the road.  As these number help their county/state governments with disaster and insurance payments.</a:t>
            </a:r>
          </a:p>
          <a:p>
            <a:pPr>
              <a:lnSpc>
                <a:spcPct val="120000"/>
              </a:lnSpc>
            </a:pPr>
            <a:r>
              <a:rPr lang="en-US" dirty="0"/>
              <a:t>Respondent is on the fence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Would you like to give it a try and answer the questions you are comfortable with?</a:t>
            </a:r>
          </a:p>
          <a:p>
            <a:pPr lvl="1"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346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7B792-5B13-0686-DD8C-96DF43406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Please take your Refusals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5B252-E6E0-775C-A5A2-35D81A221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average refusal rate for any survey is 20%.</a:t>
            </a:r>
          </a:p>
          <a:p>
            <a:pPr lvl="1"/>
            <a:r>
              <a:rPr lang="en-US" dirty="0"/>
              <a:t>This means I expect you to have 20% (more or less) for each survey.</a:t>
            </a:r>
          </a:p>
          <a:p>
            <a:pPr lvl="2"/>
            <a:r>
              <a:rPr lang="en-US" dirty="0"/>
              <a:t>1000 dials</a:t>
            </a:r>
          </a:p>
          <a:p>
            <a:pPr lvl="3"/>
            <a:r>
              <a:rPr lang="en-US" dirty="0"/>
              <a:t>You should have 200 refusals </a:t>
            </a:r>
          </a:p>
          <a:p>
            <a:pPr lvl="3"/>
            <a:r>
              <a:rPr lang="en-US" dirty="0"/>
              <a:t>And if practicing patience, kindness, attention to tone, calling during good calling hours, etc. about 200 completes.</a:t>
            </a:r>
          </a:p>
        </p:txBody>
      </p:sp>
    </p:spTree>
    <p:extLst>
      <p:ext uri="{BB962C8B-B14F-4D97-AF65-F5344CB8AC3E}">
        <p14:creationId xmlns:p14="http://schemas.microsoft.com/office/powerpoint/2010/main" val="3450260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FD536-5916-F8C7-71F2-32072F29C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Enumeration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AB251-6007-7449-99ED-AFB8104F1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4168"/>
            <a:ext cx="8229600" cy="313258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Each respondent is different</a:t>
            </a:r>
          </a:p>
          <a:p>
            <a:pPr lvl="1"/>
            <a:r>
              <a:rPr lang="en-US" dirty="0"/>
              <a:t>Use your ‘Internal Barometer’</a:t>
            </a:r>
          </a:p>
          <a:p>
            <a:pPr lvl="2"/>
            <a:r>
              <a:rPr lang="en-US" dirty="0"/>
              <a:t>Adjust for each interview.</a:t>
            </a:r>
          </a:p>
          <a:p>
            <a:pPr lvl="2"/>
            <a:r>
              <a:rPr lang="en-US" dirty="0"/>
              <a:t>Enjoy the challenge and don’t get discouraged</a:t>
            </a:r>
          </a:p>
          <a:p>
            <a:pPr lvl="2"/>
            <a:r>
              <a:rPr lang="en-US" dirty="0"/>
              <a:t>Admit you do not know and ask if they would be willing to share.</a:t>
            </a:r>
          </a:p>
          <a:p>
            <a:pPr lvl="2"/>
            <a:r>
              <a:rPr lang="en-US" dirty="0"/>
              <a:t>Never loose your positive tone.  Never loose your confidence.  And always know these farmers and ranchers benefit from what you are doing.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4228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SDA PowerPoint Template 1_widescreen16_9">
  <a:themeElements>
    <a:clrScheme name="NASDA_Updated">
      <a:dk1>
        <a:srgbClr val="212D2D"/>
      </a:dk1>
      <a:lt1>
        <a:srgbClr val="DDDFDF"/>
      </a:lt1>
      <a:dk2>
        <a:srgbClr val="AEAF35"/>
      </a:dk2>
      <a:lt2>
        <a:srgbClr val="C0C631"/>
      </a:lt2>
      <a:accent1>
        <a:srgbClr val="456060"/>
      </a:accent1>
      <a:accent2>
        <a:srgbClr val="569999"/>
      </a:accent2>
      <a:accent3>
        <a:srgbClr val="D2942A"/>
      </a:accent3>
      <a:accent4>
        <a:srgbClr val="F8AC1A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SDA PowerPoint Template 1_widescreen16_9" id="{916957A8-F488-4775-B04A-B27CCBB8C63D}" vid="{95D52F61-7594-4058-B48F-9804F3C962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b2bd39-05fb-4f90-9c4b-64ee94e18f21">
      <Terms xmlns="http://schemas.microsoft.com/office/infopath/2007/PartnerControls"/>
    </lcf76f155ced4ddcb4097134ff3c332f>
    <TaxCatchAll xmlns="895c0df6-5980-417b-89c3-95da7616762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D9DE1DBA9A7E4898FE5E27C12FA343" ma:contentTypeVersion="17" ma:contentTypeDescription="Create a new document." ma:contentTypeScope="" ma:versionID="c64220c89e668794fb56699378d3a80b">
  <xsd:schema xmlns:xsd="http://www.w3.org/2001/XMLSchema" xmlns:xs="http://www.w3.org/2001/XMLSchema" xmlns:p="http://schemas.microsoft.com/office/2006/metadata/properties" xmlns:ns2="b4b2bd39-05fb-4f90-9c4b-64ee94e18f21" xmlns:ns3="895c0df6-5980-417b-89c3-95da76167627" targetNamespace="http://schemas.microsoft.com/office/2006/metadata/properties" ma:root="true" ma:fieldsID="5741a6be5e6261f03d88aa492165d577" ns2:_="" ns3:_="">
    <xsd:import namespace="b4b2bd39-05fb-4f90-9c4b-64ee94e18f21"/>
    <xsd:import namespace="895c0df6-5980-417b-89c3-95da7616762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b2bd39-05fb-4f90-9c4b-64ee94e18f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c94534fd-71c1-44f0-9210-4943c91273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5c0df6-5980-417b-89c3-95da76167627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5cc1f86-9bdf-40c4-af50-b05462b6f16d}" ma:internalName="TaxCatchAll" ma:showField="CatchAllData" ma:web="895c0df6-5980-417b-89c3-95da7616762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F83C43-9956-4F61-BC09-23583D5AA8A6}">
  <ds:schemaRefs>
    <ds:schemaRef ds:uri="http://schemas.microsoft.com/office/2006/metadata/properties"/>
    <ds:schemaRef ds:uri="http://schemas.microsoft.com/office/infopath/2007/PartnerControls"/>
    <ds:schemaRef ds:uri="b4b2bd39-05fb-4f90-9c4b-64ee94e18f21"/>
    <ds:schemaRef ds:uri="895c0df6-5980-417b-89c3-95da76167627"/>
  </ds:schemaRefs>
</ds:datastoreItem>
</file>

<file path=customXml/itemProps2.xml><?xml version="1.0" encoding="utf-8"?>
<ds:datastoreItem xmlns:ds="http://schemas.openxmlformats.org/officeDocument/2006/customXml" ds:itemID="{8AF74B1D-6AD0-4541-AF91-4A5F6A230C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B2A420-8078-416E-B1A9-955045E230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b2bd39-05fb-4f90-9c4b-64ee94e18f21"/>
    <ds:schemaRef ds:uri="895c0df6-5980-417b-89c3-95da761676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NASDA PowerPoint Template 1_widescreen16_9</Template>
  <TotalTime>78</TotalTime>
  <Words>797</Words>
  <Application>Microsoft Office PowerPoint</Application>
  <PresentationFormat>On-screen Show (16:9)</PresentationFormat>
  <Paragraphs>89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Georgia</vt:lpstr>
      <vt:lpstr>Trebuchet MS</vt:lpstr>
      <vt:lpstr>Wingdings 2</vt:lpstr>
      <vt:lpstr>NASDA PowerPoint Template 1_widescreen16_9</vt:lpstr>
      <vt:lpstr>January Survey’s 2026</vt:lpstr>
      <vt:lpstr>Performance Acknowledgments</vt:lpstr>
      <vt:lpstr>December Crops APS – CAPI Calling</vt:lpstr>
      <vt:lpstr>Enumeration Tips</vt:lpstr>
      <vt:lpstr>Enumeration Tips</vt:lpstr>
      <vt:lpstr>Enumeration Tips</vt:lpstr>
      <vt:lpstr>Enumeration Tips - Refusals</vt:lpstr>
      <vt:lpstr>Please take your Refusals</vt:lpstr>
      <vt:lpstr>Enumeration Tips</vt:lpstr>
      <vt:lpstr>NDC – Daily Closure Time</vt:lpstr>
      <vt:lpstr>Data Collection Requirements</vt:lpstr>
      <vt:lpstr>NDC Workload - 2026</vt:lpstr>
      <vt:lpstr>PowerPoint Presentation</vt:lpstr>
      <vt:lpstr>January Calling – Project Codes</vt:lpstr>
      <vt:lpstr>Survey Training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Lauren Zajicek</dc:creator>
  <cp:lastModifiedBy>Jodie Ross</cp:lastModifiedBy>
  <cp:revision>2</cp:revision>
  <dcterms:created xsi:type="dcterms:W3CDTF">2024-12-09T16:25:59Z</dcterms:created>
  <dcterms:modified xsi:type="dcterms:W3CDTF">2025-12-29T04:37:15Z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0x0101004ED9DE1DBA9A7E4898FE5E27C12FA343</vt:lpwstr>
  </property>
  <property fmtid="{D5CDD505-2E9C-101B-9397-08002B2CF9AE}" pid="3" name="Order">
    <vt:r8>432000</vt:r8>
  </property>
  <property fmtid="{D5CDD505-2E9C-101B-9397-08002B2CF9AE}" pid="4" name="MediaServiceImageTags">
    <vt:lpwstr/>
  </property>
</Properties>
</file>