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74" r:id="rId7"/>
    <p:sldId id="261" r:id="rId8"/>
    <p:sldId id="262" r:id="rId9"/>
    <p:sldId id="263" r:id="rId10"/>
    <p:sldId id="264" r:id="rId11"/>
    <p:sldId id="275" r:id="rId12"/>
    <p:sldId id="265" r:id="rId13"/>
    <p:sldId id="266" r:id="rId14"/>
    <p:sldId id="267" r:id="rId15"/>
    <p:sldId id="268" r:id="rId16"/>
    <p:sldId id="269" r:id="rId17"/>
    <p:sldId id="270" r:id="rId18"/>
    <p:sldId id="271" r:id="rId19"/>
    <p:sldId id="272" r:id="rId20"/>
    <p:sldId id="27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A84D7C9-3481-410A-86EB-4144C971CEA9}" v="18" dt="2026-02-26T20:22:55.4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4"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shall, Troy - REE-NASS" userId="2dcbdb0f-9fa5-4c9e-a7c0-0e25afce3f67" providerId="ADAL" clId="{A3390839-198E-4C90-8F93-AC1E2BB8D069}"/>
    <pc:docChg chg="custSel addSld delSld modSld sldOrd">
      <pc:chgData name="Marshall, Troy - REE-NASS" userId="2dcbdb0f-9fa5-4c9e-a7c0-0e25afce3f67" providerId="ADAL" clId="{A3390839-198E-4C90-8F93-AC1E2BB8D069}" dt="2026-02-26T20:23:17.806" v="4802" actId="1076"/>
      <pc:docMkLst>
        <pc:docMk/>
      </pc:docMkLst>
      <pc:sldChg chg="addSp delSp modSp mod setBg">
        <pc:chgData name="Marshall, Troy - REE-NASS" userId="2dcbdb0f-9fa5-4c9e-a7c0-0e25afce3f67" providerId="ADAL" clId="{A3390839-198E-4C90-8F93-AC1E2BB8D069}" dt="2026-02-25T16:23:04.098" v="4373" actId="26606"/>
        <pc:sldMkLst>
          <pc:docMk/>
          <pc:sldMk cId="1297404969" sldId="256"/>
        </pc:sldMkLst>
        <pc:spChg chg="mod">
          <ac:chgData name="Marshall, Troy - REE-NASS" userId="2dcbdb0f-9fa5-4c9e-a7c0-0e25afce3f67" providerId="ADAL" clId="{A3390839-198E-4C90-8F93-AC1E2BB8D069}" dt="2026-02-25T16:23:04.098" v="4373" actId="26606"/>
          <ac:spMkLst>
            <pc:docMk/>
            <pc:sldMk cId="1297404969" sldId="256"/>
            <ac:spMk id="2" creationId="{84E2FC5A-6BD4-9997-AC68-62E2EF1805FA}"/>
          </ac:spMkLst>
        </pc:spChg>
        <pc:spChg chg="mod">
          <ac:chgData name="Marshall, Troy - REE-NASS" userId="2dcbdb0f-9fa5-4c9e-a7c0-0e25afce3f67" providerId="ADAL" clId="{A3390839-198E-4C90-8F93-AC1E2BB8D069}" dt="2026-02-25T16:23:04.098" v="4373" actId="26606"/>
          <ac:spMkLst>
            <pc:docMk/>
            <pc:sldMk cId="1297404969" sldId="256"/>
            <ac:spMk id="3" creationId="{19B727F7-FC05-6947-4039-3600E63B1D21}"/>
          </ac:spMkLst>
        </pc:spChg>
        <pc:spChg chg="add del">
          <ac:chgData name="Marshall, Troy - REE-NASS" userId="2dcbdb0f-9fa5-4c9e-a7c0-0e25afce3f67" providerId="ADAL" clId="{A3390839-198E-4C90-8F93-AC1E2BB8D069}" dt="2026-02-25T16:23:04.098" v="4373" actId="26606"/>
          <ac:spMkLst>
            <pc:docMk/>
            <pc:sldMk cId="1297404969" sldId="256"/>
            <ac:spMk id="8" creationId="{C7D023E4-8DE1-436E-9847-ED6A4B4B04FD}"/>
          </ac:spMkLst>
        </pc:spChg>
        <pc:spChg chg="add">
          <ac:chgData name="Marshall, Troy - REE-NASS" userId="2dcbdb0f-9fa5-4c9e-a7c0-0e25afce3f67" providerId="ADAL" clId="{A3390839-198E-4C90-8F93-AC1E2BB8D069}" dt="2026-02-25T16:23:04.098" v="4373" actId="26606"/>
          <ac:spMkLst>
            <pc:docMk/>
            <pc:sldMk cId="1297404969" sldId="256"/>
            <ac:spMk id="26" creationId="{D278ADA9-6383-4BDD-80D2-8899A402687B}"/>
          </ac:spMkLst>
        </pc:spChg>
        <pc:spChg chg="add">
          <ac:chgData name="Marshall, Troy - REE-NASS" userId="2dcbdb0f-9fa5-4c9e-a7c0-0e25afce3f67" providerId="ADAL" clId="{A3390839-198E-4C90-8F93-AC1E2BB8D069}" dt="2026-02-25T16:23:04.098" v="4373" actId="26606"/>
          <ac:spMkLst>
            <pc:docMk/>
            <pc:sldMk cId="1297404969" sldId="256"/>
            <ac:spMk id="28" creationId="{484B7147-B0F6-40ED-B5A2-FF72BC8198B6}"/>
          </ac:spMkLst>
        </pc:spChg>
        <pc:spChg chg="add">
          <ac:chgData name="Marshall, Troy - REE-NASS" userId="2dcbdb0f-9fa5-4c9e-a7c0-0e25afce3f67" providerId="ADAL" clId="{A3390839-198E-4C90-8F93-AC1E2BB8D069}" dt="2026-02-25T16:23:04.098" v="4373" actId="26606"/>
          <ac:spMkLst>
            <pc:docMk/>
            <pc:sldMk cId="1297404969" sldId="256"/>
            <ac:spMk id="30" creationId="{B36D2DE0-0628-4A9A-A59D-7BA8B5EB3022}"/>
          </ac:spMkLst>
        </pc:spChg>
        <pc:spChg chg="add">
          <ac:chgData name="Marshall, Troy - REE-NASS" userId="2dcbdb0f-9fa5-4c9e-a7c0-0e25afce3f67" providerId="ADAL" clId="{A3390839-198E-4C90-8F93-AC1E2BB8D069}" dt="2026-02-25T16:23:04.098" v="4373" actId="26606"/>
          <ac:spMkLst>
            <pc:docMk/>
            <pc:sldMk cId="1297404969" sldId="256"/>
            <ac:spMk id="32" creationId="{48E405C9-94BE-41DA-928C-DEC9A8550E9F}"/>
          </ac:spMkLst>
        </pc:spChg>
        <pc:spChg chg="add">
          <ac:chgData name="Marshall, Troy - REE-NASS" userId="2dcbdb0f-9fa5-4c9e-a7c0-0e25afce3f67" providerId="ADAL" clId="{A3390839-198E-4C90-8F93-AC1E2BB8D069}" dt="2026-02-25T16:23:04.098" v="4373" actId="26606"/>
          <ac:spMkLst>
            <pc:docMk/>
            <pc:sldMk cId="1297404969" sldId="256"/>
            <ac:spMk id="34" creationId="{D2091A72-D5BB-42AC-8FD3-F7747D90861E}"/>
          </ac:spMkLst>
        </pc:spChg>
        <pc:spChg chg="add">
          <ac:chgData name="Marshall, Troy - REE-NASS" userId="2dcbdb0f-9fa5-4c9e-a7c0-0e25afce3f67" providerId="ADAL" clId="{A3390839-198E-4C90-8F93-AC1E2BB8D069}" dt="2026-02-25T16:23:04.098" v="4373" actId="26606"/>
          <ac:spMkLst>
            <pc:docMk/>
            <pc:sldMk cId="1297404969" sldId="256"/>
            <ac:spMk id="36" creationId="{6ED12BFC-A737-46AF-8411-481112D54B0C}"/>
          </ac:spMkLst>
        </pc:spChg>
        <pc:grpChg chg="add del">
          <ac:chgData name="Marshall, Troy - REE-NASS" userId="2dcbdb0f-9fa5-4c9e-a7c0-0e25afce3f67" providerId="ADAL" clId="{A3390839-198E-4C90-8F93-AC1E2BB8D069}" dt="2026-02-25T16:23:04.098" v="4373" actId="26606"/>
          <ac:grpSpMkLst>
            <pc:docMk/>
            <pc:sldMk cId="1297404969" sldId="256"/>
            <ac:grpSpMk id="10" creationId="{1FEC590B-3306-47E9-BD67-97F3F76169A4}"/>
          </ac:grpSpMkLst>
        </pc:grpChg>
        <pc:grpChg chg="add">
          <ac:chgData name="Marshall, Troy - REE-NASS" userId="2dcbdb0f-9fa5-4c9e-a7c0-0e25afce3f67" providerId="ADAL" clId="{A3390839-198E-4C90-8F93-AC1E2BB8D069}" dt="2026-02-25T16:22:04.463" v="4368" actId="26606"/>
          <ac:grpSpMkLst>
            <pc:docMk/>
            <pc:sldMk cId="1297404969" sldId="256"/>
            <ac:grpSpMk id="14" creationId="{A47AAF5E-1692-48C9-98FB-6432BF0BC4F7}"/>
          </ac:grpSpMkLst>
        </pc:grpChg>
      </pc:sldChg>
      <pc:sldChg chg="modSp mod">
        <pc:chgData name="Marshall, Troy - REE-NASS" userId="2dcbdb0f-9fa5-4c9e-a7c0-0e25afce3f67" providerId="ADAL" clId="{A3390839-198E-4C90-8F93-AC1E2BB8D069}" dt="2026-02-24T22:12:43.202" v="55" actId="20577"/>
        <pc:sldMkLst>
          <pc:docMk/>
          <pc:sldMk cId="3001121486" sldId="257"/>
        </pc:sldMkLst>
        <pc:spChg chg="mod">
          <ac:chgData name="Marshall, Troy - REE-NASS" userId="2dcbdb0f-9fa5-4c9e-a7c0-0e25afce3f67" providerId="ADAL" clId="{A3390839-198E-4C90-8F93-AC1E2BB8D069}" dt="2026-02-24T22:12:43.202" v="55" actId="20577"/>
          <ac:spMkLst>
            <pc:docMk/>
            <pc:sldMk cId="3001121486" sldId="257"/>
            <ac:spMk id="2" creationId="{4459C607-38BE-9E45-0DA8-41DB4191CC05}"/>
          </ac:spMkLst>
        </pc:spChg>
        <pc:picChg chg="mod">
          <ac:chgData name="Marshall, Troy - REE-NASS" userId="2dcbdb0f-9fa5-4c9e-a7c0-0e25afce3f67" providerId="ADAL" clId="{A3390839-198E-4C90-8F93-AC1E2BB8D069}" dt="2026-02-24T22:12:12.505" v="10" actId="1076"/>
          <ac:picMkLst>
            <pc:docMk/>
            <pc:sldMk cId="3001121486" sldId="257"/>
            <ac:picMk id="5" creationId="{56319728-320D-3B9A-E6D4-D8A50B2360CD}"/>
          </ac:picMkLst>
        </pc:picChg>
        <pc:picChg chg="mod modCrop">
          <ac:chgData name="Marshall, Troy - REE-NASS" userId="2dcbdb0f-9fa5-4c9e-a7c0-0e25afce3f67" providerId="ADAL" clId="{A3390839-198E-4C90-8F93-AC1E2BB8D069}" dt="2026-02-24T22:12:15.986" v="11" actId="1076"/>
          <ac:picMkLst>
            <pc:docMk/>
            <pc:sldMk cId="3001121486" sldId="257"/>
            <ac:picMk id="6" creationId="{0B5DF9BB-C2C2-219A-92EB-FD0513312BA0}"/>
          </ac:picMkLst>
        </pc:picChg>
      </pc:sldChg>
      <pc:sldChg chg="addSp delSp modSp mod">
        <pc:chgData name="Marshall, Troy - REE-NASS" userId="2dcbdb0f-9fa5-4c9e-a7c0-0e25afce3f67" providerId="ADAL" clId="{A3390839-198E-4C90-8F93-AC1E2BB8D069}" dt="2026-02-25T03:28:45.847" v="493" actId="14100"/>
        <pc:sldMkLst>
          <pc:docMk/>
          <pc:sldMk cId="3728405041" sldId="258"/>
        </pc:sldMkLst>
        <pc:spChg chg="mod">
          <ac:chgData name="Marshall, Troy - REE-NASS" userId="2dcbdb0f-9fa5-4c9e-a7c0-0e25afce3f67" providerId="ADAL" clId="{A3390839-198E-4C90-8F93-AC1E2BB8D069}" dt="2026-02-24T22:21:07.528" v="457" actId="20577"/>
          <ac:spMkLst>
            <pc:docMk/>
            <pc:sldMk cId="3728405041" sldId="258"/>
            <ac:spMk id="2" creationId="{C2C1244B-F68D-77CB-7A8F-CA6B56CD2F47}"/>
          </ac:spMkLst>
        </pc:spChg>
        <pc:spChg chg="add mod">
          <ac:chgData name="Marshall, Troy - REE-NASS" userId="2dcbdb0f-9fa5-4c9e-a7c0-0e25afce3f67" providerId="ADAL" clId="{A3390839-198E-4C90-8F93-AC1E2BB8D069}" dt="2026-02-24T22:15:14.333" v="62" actId="208"/>
          <ac:spMkLst>
            <pc:docMk/>
            <pc:sldMk cId="3728405041" sldId="258"/>
            <ac:spMk id="9" creationId="{3FD75BB0-ABCB-B260-EC08-B0E8D78BF743}"/>
          </ac:spMkLst>
        </pc:spChg>
        <pc:spChg chg="add mod">
          <ac:chgData name="Marshall, Troy - REE-NASS" userId="2dcbdb0f-9fa5-4c9e-a7c0-0e25afce3f67" providerId="ADAL" clId="{A3390839-198E-4C90-8F93-AC1E2BB8D069}" dt="2026-02-24T22:20:41.065" v="435" actId="1076"/>
          <ac:spMkLst>
            <pc:docMk/>
            <pc:sldMk cId="3728405041" sldId="258"/>
            <ac:spMk id="13" creationId="{FD5B4754-606D-001C-8E15-6E8F18EF0E7E}"/>
          </ac:spMkLst>
        </pc:spChg>
        <pc:picChg chg="add mod">
          <ac:chgData name="Marshall, Troy - REE-NASS" userId="2dcbdb0f-9fa5-4c9e-a7c0-0e25afce3f67" providerId="ADAL" clId="{A3390839-198E-4C90-8F93-AC1E2BB8D069}" dt="2026-02-24T22:14:43.370" v="59" actId="14100"/>
          <ac:picMkLst>
            <pc:docMk/>
            <pc:sldMk cId="3728405041" sldId="258"/>
            <ac:picMk id="8" creationId="{BD0DE2D1-8562-6130-45CA-1C0E11AD259C}"/>
          </ac:picMkLst>
        </pc:picChg>
        <pc:cxnChg chg="add mod">
          <ac:chgData name="Marshall, Troy - REE-NASS" userId="2dcbdb0f-9fa5-4c9e-a7c0-0e25afce3f67" providerId="ADAL" clId="{A3390839-198E-4C90-8F93-AC1E2BB8D069}" dt="2026-02-25T03:28:45.847" v="493" actId="14100"/>
          <ac:cxnSpMkLst>
            <pc:docMk/>
            <pc:sldMk cId="3728405041" sldId="258"/>
            <ac:cxnSpMk id="11" creationId="{A4FECE90-B088-5930-0E41-E81C8B9D6388}"/>
          </ac:cxnSpMkLst>
        </pc:cxnChg>
      </pc:sldChg>
      <pc:sldChg chg="addSp delSp modSp new mod">
        <pc:chgData name="Marshall, Troy - REE-NASS" userId="2dcbdb0f-9fa5-4c9e-a7c0-0e25afce3f67" providerId="ADAL" clId="{A3390839-198E-4C90-8F93-AC1E2BB8D069}" dt="2026-02-25T16:06:45.883" v="4257" actId="20577"/>
        <pc:sldMkLst>
          <pc:docMk/>
          <pc:sldMk cId="1397430958" sldId="259"/>
        </pc:sldMkLst>
        <pc:spChg chg="mod">
          <ac:chgData name="Marshall, Troy - REE-NASS" userId="2dcbdb0f-9fa5-4c9e-a7c0-0e25afce3f67" providerId="ADAL" clId="{A3390839-198E-4C90-8F93-AC1E2BB8D069}" dt="2026-02-25T03:53:29.420" v="1327" actId="122"/>
          <ac:spMkLst>
            <pc:docMk/>
            <pc:sldMk cId="1397430958" sldId="259"/>
            <ac:spMk id="2" creationId="{F2CB07D8-51BE-FE43-0B84-C739979049F3}"/>
          </ac:spMkLst>
        </pc:spChg>
        <pc:spChg chg="del">
          <ac:chgData name="Marshall, Troy - REE-NASS" userId="2dcbdb0f-9fa5-4c9e-a7c0-0e25afce3f67" providerId="ADAL" clId="{A3390839-198E-4C90-8F93-AC1E2BB8D069}" dt="2026-02-25T03:29:30.821" v="494"/>
          <ac:spMkLst>
            <pc:docMk/>
            <pc:sldMk cId="1397430958" sldId="259"/>
            <ac:spMk id="3" creationId="{65839376-028A-9576-4A68-627C167501A1}"/>
          </ac:spMkLst>
        </pc:spChg>
        <pc:spChg chg="add mod">
          <ac:chgData name="Marshall, Troy - REE-NASS" userId="2dcbdb0f-9fa5-4c9e-a7c0-0e25afce3f67" providerId="ADAL" clId="{A3390839-198E-4C90-8F93-AC1E2BB8D069}" dt="2026-02-25T03:30:44.510" v="547" actId="1076"/>
          <ac:spMkLst>
            <pc:docMk/>
            <pc:sldMk cId="1397430958" sldId="259"/>
            <ac:spMk id="5" creationId="{C38D5F3B-EEED-7C4D-7467-ED98760C166D}"/>
          </ac:spMkLst>
        </pc:spChg>
        <pc:spChg chg="add mod">
          <ac:chgData name="Marshall, Troy - REE-NASS" userId="2dcbdb0f-9fa5-4c9e-a7c0-0e25afce3f67" providerId="ADAL" clId="{A3390839-198E-4C90-8F93-AC1E2BB8D069}" dt="2026-02-25T16:06:45.883" v="4257" actId="20577"/>
          <ac:spMkLst>
            <pc:docMk/>
            <pc:sldMk cId="1397430958" sldId="259"/>
            <ac:spMk id="8" creationId="{74BA72C1-6FE0-A772-BB9D-6B6FC75665C8}"/>
          </ac:spMkLst>
        </pc:spChg>
        <pc:picChg chg="add mod">
          <ac:chgData name="Marshall, Troy - REE-NASS" userId="2dcbdb0f-9fa5-4c9e-a7c0-0e25afce3f67" providerId="ADAL" clId="{A3390839-198E-4C90-8F93-AC1E2BB8D069}" dt="2026-02-25T03:30:39.517" v="546" actId="1076"/>
          <ac:picMkLst>
            <pc:docMk/>
            <pc:sldMk cId="1397430958" sldId="259"/>
            <ac:picMk id="4" creationId="{80AA2474-18DA-87E9-0D15-D200ABFEAF65}"/>
          </ac:picMkLst>
        </pc:picChg>
        <pc:cxnChg chg="add mod">
          <ac:chgData name="Marshall, Troy - REE-NASS" userId="2dcbdb0f-9fa5-4c9e-a7c0-0e25afce3f67" providerId="ADAL" clId="{A3390839-198E-4C90-8F93-AC1E2BB8D069}" dt="2026-02-25T03:31:04.923" v="549" actId="208"/>
          <ac:cxnSpMkLst>
            <pc:docMk/>
            <pc:sldMk cId="1397430958" sldId="259"/>
            <ac:cxnSpMk id="7" creationId="{40A8FFFE-61DE-E9E2-2A0A-4C71E9439B3C}"/>
          </ac:cxnSpMkLst>
        </pc:cxnChg>
      </pc:sldChg>
      <pc:sldChg chg="modSp add mod">
        <pc:chgData name="Marshall, Troy - REE-NASS" userId="2dcbdb0f-9fa5-4c9e-a7c0-0e25afce3f67" providerId="ADAL" clId="{A3390839-198E-4C90-8F93-AC1E2BB8D069}" dt="2026-02-25T03:28:36.325" v="492" actId="14100"/>
        <pc:sldMkLst>
          <pc:docMk/>
          <pc:sldMk cId="397472778" sldId="260"/>
        </pc:sldMkLst>
        <pc:spChg chg="mod">
          <ac:chgData name="Marshall, Troy - REE-NASS" userId="2dcbdb0f-9fa5-4c9e-a7c0-0e25afce3f67" providerId="ADAL" clId="{A3390839-198E-4C90-8F93-AC1E2BB8D069}" dt="2026-02-25T03:27:44.677" v="463" actId="20577"/>
          <ac:spMkLst>
            <pc:docMk/>
            <pc:sldMk cId="397472778" sldId="260"/>
            <ac:spMk id="2" creationId="{8A4D4CFC-F66E-D9ED-CC74-2CC8E980BAAB}"/>
          </ac:spMkLst>
        </pc:spChg>
        <pc:spChg chg="mod">
          <ac:chgData name="Marshall, Troy - REE-NASS" userId="2dcbdb0f-9fa5-4c9e-a7c0-0e25afce3f67" providerId="ADAL" clId="{A3390839-198E-4C90-8F93-AC1E2BB8D069}" dt="2026-02-25T03:28:26.849" v="491" actId="1076"/>
          <ac:spMkLst>
            <pc:docMk/>
            <pc:sldMk cId="397472778" sldId="260"/>
            <ac:spMk id="9" creationId="{AA88C812-26AA-0771-1A98-7A123DC710EC}"/>
          </ac:spMkLst>
        </pc:spChg>
        <pc:spChg chg="mod">
          <ac:chgData name="Marshall, Troy - REE-NASS" userId="2dcbdb0f-9fa5-4c9e-a7c0-0e25afce3f67" providerId="ADAL" clId="{A3390839-198E-4C90-8F93-AC1E2BB8D069}" dt="2026-02-25T03:28:07.575" v="490" actId="20577"/>
          <ac:spMkLst>
            <pc:docMk/>
            <pc:sldMk cId="397472778" sldId="260"/>
            <ac:spMk id="13" creationId="{15E3CBA4-8ED2-FC9D-8AE2-80B676E081D4}"/>
          </ac:spMkLst>
        </pc:spChg>
        <pc:cxnChg chg="mod">
          <ac:chgData name="Marshall, Troy - REE-NASS" userId="2dcbdb0f-9fa5-4c9e-a7c0-0e25afce3f67" providerId="ADAL" clId="{A3390839-198E-4C90-8F93-AC1E2BB8D069}" dt="2026-02-25T03:28:36.325" v="492" actId="14100"/>
          <ac:cxnSpMkLst>
            <pc:docMk/>
            <pc:sldMk cId="397472778" sldId="260"/>
            <ac:cxnSpMk id="11" creationId="{77CAE5AE-4FD8-3174-F562-1156B3105882}"/>
          </ac:cxnSpMkLst>
        </pc:cxnChg>
      </pc:sldChg>
      <pc:sldChg chg="new del">
        <pc:chgData name="Marshall, Troy - REE-NASS" userId="2dcbdb0f-9fa5-4c9e-a7c0-0e25afce3f67" providerId="ADAL" clId="{A3390839-198E-4C90-8F93-AC1E2BB8D069}" dt="2026-02-25T03:49:56.700" v="1055" actId="47"/>
        <pc:sldMkLst>
          <pc:docMk/>
          <pc:sldMk cId="2065882376" sldId="261"/>
        </pc:sldMkLst>
      </pc:sldChg>
      <pc:sldChg chg="modSp add mod">
        <pc:chgData name="Marshall, Troy - REE-NASS" userId="2dcbdb0f-9fa5-4c9e-a7c0-0e25afce3f67" providerId="ADAL" clId="{A3390839-198E-4C90-8F93-AC1E2BB8D069}" dt="2026-02-25T03:53:23.527" v="1326" actId="122"/>
        <pc:sldMkLst>
          <pc:docMk/>
          <pc:sldMk cId="2151556135" sldId="261"/>
        </pc:sldMkLst>
        <pc:spChg chg="mod">
          <ac:chgData name="Marshall, Troy - REE-NASS" userId="2dcbdb0f-9fa5-4c9e-a7c0-0e25afce3f67" providerId="ADAL" clId="{A3390839-198E-4C90-8F93-AC1E2BB8D069}" dt="2026-02-25T03:53:23.527" v="1326" actId="122"/>
          <ac:spMkLst>
            <pc:docMk/>
            <pc:sldMk cId="2151556135" sldId="261"/>
            <ac:spMk id="2" creationId="{FCDBFFAE-4611-FAE9-EEA2-F77ACBB36745}"/>
          </ac:spMkLst>
        </pc:spChg>
        <pc:spChg chg="mod">
          <ac:chgData name="Marshall, Troy - REE-NASS" userId="2dcbdb0f-9fa5-4c9e-a7c0-0e25afce3f67" providerId="ADAL" clId="{A3390839-198E-4C90-8F93-AC1E2BB8D069}" dt="2026-02-25T03:50:35.081" v="1088" actId="1076"/>
          <ac:spMkLst>
            <pc:docMk/>
            <pc:sldMk cId="2151556135" sldId="261"/>
            <ac:spMk id="5" creationId="{0D168349-FCA2-BE54-0EF3-5559266C3AE1}"/>
          </ac:spMkLst>
        </pc:spChg>
        <pc:spChg chg="mod">
          <ac:chgData name="Marshall, Troy - REE-NASS" userId="2dcbdb0f-9fa5-4c9e-a7c0-0e25afce3f67" providerId="ADAL" clId="{A3390839-198E-4C90-8F93-AC1E2BB8D069}" dt="2026-02-25T03:52:19.893" v="1307" actId="20577"/>
          <ac:spMkLst>
            <pc:docMk/>
            <pc:sldMk cId="2151556135" sldId="261"/>
            <ac:spMk id="8" creationId="{1B27F7D2-FCF7-7E0C-7F2A-AB6A84585E57}"/>
          </ac:spMkLst>
        </pc:spChg>
        <pc:cxnChg chg="mod">
          <ac:chgData name="Marshall, Troy - REE-NASS" userId="2dcbdb0f-9fa5-4c9e-a7c0-0e25afce3f67" providerId="ADAL" clId="{A3390839-198E-4C90-8F93-AC1E2BB8D069}" dt="2026-02-25T03:50:40.046" v="1090" actId="14100"/>
          <ac:cxnSpMkLst>
            <pc:docMk/>
            <pc:sldMk cId="2151556135" sldId="261"/>
            <ac:cxnSpMk id="7" creationId="{1424E281-8BBC-EADF-6771-0AE00D289DD2}"/>
          </ac:cxnSpMkLst>
        </pc:cxnChg>
      </pc:sldChg>
      <pc:sldChg chg="addSp modSp add mod">
        <pc:chgData name="Marshall, Troy - REE-NASS" userId="2dcbdb0f-9fa5-4c9e-a7c0-0e25afce3f67" providerId="ADAL" clId="{A3390839-198E-4C90-8F93-AC1E2BB8D069}" dt="2026-02-25T04:02:10.457" v="1604" actId="20577"/>
        <pc:sldMkLst>
          <pc:docMk/>
          <pc:sldMk cId="1530356484" sldId="262"/>
        </pc:sldMkLst>
        <pc:spChg chg="mod">
          <ac:chgData name="Marshall, Troy - REE-NASS" userId="2dcbdb0f-9fa5-4c9e-a7c0-0e25afce3f67" providerId="ADAL" clId="{A3390839-198E-4C90-8F93-AC1E2BB8D069}" dt="2026-02-25T03:59:37.660" v="1563" actId="1076"/>
          <ac:spMkLst>
            <pc:docMk/>
            <pc:sldMk cId="1530356484" sldId="262"/>
            <ac:spMk id="2" creationId="{35EC0526-9697-0A2F-9C0F-60A1FB23A7E9}"/>
          </ac:spMkLst>
        </pc:spChg>
        <pc:spChg chg="mod">
          <ac:chgData name="Marshall, Troy - REE-NASS" userId="2dcbdb0f-9fa5-4c9e-a7c0-0e25afce3f67" providerId="ADAL" clId="{A3390839-198E-4C90-8F93-AC1E2BB8D069}" dt="2026-02-25T03:52:51.742" v="1309" actId="1076"/>
          <ac:spMkLst>
            <pc:docMk/>
            <pc:sldMk cId="1530356484" sldId="262"/>
            <ac:spMk id="5" creationId="{277E308B-DD0E-5C5E-0B5D-FE3F6924E90E}"/>
          </ac:spMkLst>
        </pc:spChg>
        <pc:spChg chg="mod">
          <ac:chgData name="Marshall, Troy - REE-NASS" userId="2dcbdb0f-9fa5-4c9e-a7c0-0e25afce3f67" providerId="ADAL" clId="{A3390839-198E-4C90-8F93-AC1E2BB8D069}" dt="2026-02-25T04:02:10.457" v="1604" actId="20577"/>
          <ac:spMkLst>
            <pc:docMk/>
            <pc:sldMk cId="1530356484" sldId="262"/>
            <ac:spMk id="8" creationId="{FA4595B9-CCAB-64E4-58EA-7BD140477226}"/>
          </ac:spMkLst>
        </pc:spChg>
        <pc:spChg chg="add mod">
          <ac:chgData name="Marshall, Troy - REE-NASS" userId="2dcbdb0f-9fa5-4c9e-a7c0-0e25afce3f67" providerId="ADAL" clId="{A3390839-198E-4C90-8F93-AC1E2BB8D069}" dt="2026-02-25T04:00:48.700" v="1599" actId="208"/>
          <ac:spMkLst>
            <pc:docMk/>
            <pc:sldMk cId="1530356484" sldId="262"/>
            <ac:spMk id="11" creationId="{0C8B4457-39FD-9378-AD79-67FA21338C3B}"/>
          </ac:spMkLst>
        </pc:spChg>
        <pc:picChg chg="add mod">
          <ac:chgData name="Marshall, Troy - REE-NASS" userId="2dcbdb0f-9fa5-4c9e-a7c0-0e25afce3f67" providerId="ADAL" clId="{A3390839-198E-4C90-8F93-AC1E2BB8D069}" dt="2026-02-25T03:58:15.650" v="1492" actId="1076"/>
          <ac:picMkLst>
            <pc:docMk/>
            <pc:sldMk cId="1530356484" sldId="262"/>
            <ac:picMk id="9" creationId="{AB40B264-9075-648B-8D12-194B6104A821}"/>
          </ac:picMkLst>
        </pc:picChg>
        <pc:cxnChg chg="mod">
          <ac:chgData name="Marshall, Troy - REE-NASS" userId="2dcbdb0f-9fa5-4c9e-a7c0-0e25afce3f67" providerId="ADAL" clId="{A3390839-198E-4C90-8F93-AC1E2BB8D069}" dt="2026-02-25T03:58:26.144" v="1494" actId="14100"/>
          <ac:cxnSpMkLst>
            <pc:docMk/>
            <pc:sldMk cId="1530356484" sldId="262"/>
            <ac:cxnSpMk id="7" creationId="{021C0399-2479-3E09-643F-2381D2F1D480}"/>
          </ac:cxnSpMkLst>
        </pc:cxnChg>
        <pc:cxnChg chg="add mod">
          <ac:chgData name="Marshall, Troy - REE-NASS" userId="2dcbdb0f-9fa5-4c9e-a7c0-0e25afce3f67" providerId="ADAL" clId="{A3390839-198E-4C90-8F93-AC1E2BB8D069}" dt="2026-02-25T04:01:02.274" v="1601" actId="208"/>
          <ac:cxnSpMkLst>
            <pc:docMk/>
            <pc:sldMk cId="1530356484" sldId="262"/>
            <ac:cxnSpMk id="13" creationId="{9A69380B-525D-3E94-60E1-E71F16DB38C6}"/>
          </ac:cxnSpMkLst>
        </pc:cxnChg>
      </pc:sldChg>
      <pc:sldChg chg="modSp add mod ord">
        <pc:chgData name="Marshall, Troy - REE-NASS" userId="2dcbdb0f-9fa5-4c9e-a7c0-0e25afce3f67" providerId="ADAL" clId="{A3390839-198E-4C90-8F93-AC1E2BB8D069}" dt="2026-02-25T04:09:25.907" v="1888"/>
        <pc:sldMkLst>
          <pc:docMk/>
          <pc:sldMk cId="22823594" sldId="263"/>
        </pc:sldMkLst>
        <pc:spChg chg="mod">
          <ac:chgData name="Marshall, Troy - REE-NASS" userId="2dcbdb0f-9fa5-4c9e-a7c0-0e25afce3f67" providerId="ADAL" clId="{A3390839-198E-4C90-8F93-AC1E2BB8D069}" dt="2026-02-25T04:06:15.361" v="1617" actId="20577"/>
          <ac:spMkLst>
            <pc:docMk/>
            <pc:sldMk cId="22823594" sldId="263"/>
            <ac:spMk id="2" creationId="{0913949E-A5B6-4C18-D8F2-01D825C57864}"/>
          </ac:spMkLst>
        </pc:spChg>
        <pc:spChg chg="mod">
          <ac:chgData name="Marshall, Troy - REE-NASS" userId="2dcbdb0f-9fa5-4c9e-a7c0-0e25afce3f67" providerId="ADAL" clId="{A3390839-198E-4C90-8F93-AC1E2BB8D069}" dt="2026-02-25T04:06:31.298" v="1619" actId="1076"/>
          <ac:spMkLst>
            <pc:docMk/>
            <pc:sldMk cId="22823594" sldId="263"/>
            <ac:spMk id="5" creationId="{EA08DFFF-1BAF-484F-B893-DBA7B78A351C}"/>
          </ac:spMkLst>
        </pc:spChg>
        <pc:spChg chg="mod">
          <ac:chgData name="Marshall, Troy - REE-NASS" userId="2dcbdb0f-9fa5-4c9e-a7c0-0e25afce3f67" providerId="ADAL" clId="{A3390839-198E-4C90-8F93-AC1E2BB8D069}" dt="2026-02-25T04:08:51.418" v="1886" actId="20577"/>
          <ac:spMkLst>
            <pc:docMk/>
            <pc:sldMk cId="22823594" sldId="263"/>
            <ac:spMk id="8" creationId="{56B24E84-0A67-A759-FBF0-2E4A6C111BC5}"/>
          </ac:spMkLst>
        </pc:spChg>
        <pc:picChg chg="mod">
          <ac:chgData name="Marshall, Troy - REE-NASS" userId="2dcbdb0f-9fa5-4c9e-a7c0-0e25afce3f67" providerId="ADAL" clId="{A3390839-198E-4C90-8F93-AC1E2BB8D069}" dt="2026-02-25T04:06:28.398" v="1618" actId="1076"/>
          <ac:picMkLst>
            <pc:docMk/>
            <pc:sldMk cId="22823594" sldId="263"/>
            <ac:picMk id="4" creationId="{6B522C2B-B711-5850-8765-C82147E84A24}"/>
          </ac:picMkLst>
        </pc:picChg>
        <pc:cxnChg chg="mod">
          <ac:chgData name="Marshall, Troy - REE-NASS" userId="2dcbdb0f-9fa5-4c9e-a7c0-0e25afce3f67" providerId="ADAL" clId="{A3390839-198E-4C90-8F93-AC1E2BB8D069}" dt="2026-02-25T04:06:37.586" v="1620" actId="14100"/>
          <ac:cxnSpMkLst>
            <pc:docMk/>
            <pc:sldMk cId="22823594" sldId="263"/>
            <ac:cxnSpMk id="7" creationId="{96B6AD0A-8E11-B103-F706-7996F85C6AEE}"/>
          </ac:cxnSpMkLst>
        </pc:cxnChg>
      </pc:sldChg>
      <pc:sldChg chg="modSp add mod">
        <pc:chgData name="Marshall, Troy - REE-NASS" userId="2dcbdb0f-9fa5-4c9e-a7c0-0e25afce3f67" providerId="ADAL" clId="{A3390839-198E-4C90-8F93-AC1E2BB8D069}" dt="2026-02-25T16:10:22.423" v="4325" actId="20577"/>
        <pc:sldMkLst>
          <pc:docMk/>
          <pc:sldMk cId="973595405" sldId="264"/>
        </pc:sldMkLst>
        <pc:spChg chg="mod">
          <ac:chgData name="Marshall, Troy - REE-NASS" userId="2dcbdb0f-9fa5-4c9e-a7c0-0e25afce3f67" providerId="ADAL" clId="{A3390839-198E-4C90-8F93-AC1E2BB8D069}" dt="2026-02-25T04:09:41.258" v="1900" actId="20577"/>
          <ac:spMkLst>
            <pc:docMk/>
            <pc:sldMk cId="973595405" sldId="264"/>
            <ac:spMk id="2" creationId="{64505C1C-78BA-A7F0-E577-6C6201798595}"/>
          </ac:spMkLst>
        </pc:spChg>
        <pc:spChg chg="mod">
          <ac:chgData name="Marshall, Troy - REE-NASS" userId="2dcbdb0f-9fa5-4c9e-a7c0-0e25afce3f67" providerId="ADAL" clId="{A3390839-198E-4C90-8F93-AC1E2BB8D069}" dt="2026-02-25T04:09:47.838" v="1901" actId="1076"/>
          <ac:spMkLst>
            <pc:docMk/>
            <pc:sldMk cId="973595405" sldId="264"/>
            <ac:spMk id="5" creationId="{A6767590-473C-375B-9E69-42AEAEEFC3E6}"/>
          </ac:spMkLst>
        </pc:spChg>
        <pc:spChg chg="mod">
          <ac:chgData name="Marshall, Troy - REE-NASS" userId="2dcbdb0f-9fa5-4c9e-a7c0-0e25afce3f67" providerId="ADAL" clId="{A3390839-198E-4C90-8F93-AC1E2BB8D069}" dt="2026-02-25T16:10:22.423" v="4325" actId="20577"/>
          <ac:spMkLst>
            <pc:docMk/>
            <pc:sldMk cId="973595405" sldId="264"/>
            <ac:spMk id="8" creationId="{68CEA963-95BF-B957-B27A-8DDB4B7F5396}"/>
          </ac:spMkLst>
        </pc:spChg>
        <pc:cxnChg chg="mod">
          <ac:chgData name="Marshall, Troy - REE-NASS" userId="2dcbdb0f-9fa5-4c9e-a7c0-0e25afce3f67" providerId="ADAL" clId="{A3390839-198E-4C90-8F93-AC1E2BB8D069}" dt="2026-02-25T04:14:52.748" v="2410" actId="14100"/>
          <ac:cxnSpMkLst>
            <pc:docMk/>
            <pc:sldMk cId="973595405" sldId="264"/>
            <ac:cxnSpMk id="7" creationId="{D9599E0B-4DD9-B031-DFCE-612980E8EEEC}"/>
          </ac:cxnSpMkLst>
        </pc:cxnChg>
      </pc:sldChg>
      <pc:sldChg chg="modSp add mod ord">
        <pc:chgData name="Marshall, Troy - REE-NASS" userId="2dcbdb0f-9fa5-4c9e-a7c0-0e25afce3f67" providerId="ADAL" clId="{A3390839-198E-4C90-8F93-AC1E2BB8D069}" dt="2026-02-25T16:10:08.865" v="4293"/>
        <pc:sldMkLst>
          <pc:docMk/>
          <pc:sldMk cId="461079122" sldId="265"/>
        </pc:sldMkLst>
        <pc:spChg chg="mod">
          <ac:chgData name="Marshall, Troy - REE-NASS" userId="2dcbdb0f-9fa5-4c9e-a7c0-0e25afce3f67" providerId="ADAL" clId="{A3390839-198E-4C90-8F93-AC1E2BB8D069}" dt="2026-02-25T04:16:20.512" v="2420" actId="20577"/>
          <ac:spMkLst>
            <pc:docMk/>
            <pc:sldMk cId="461079122" sldId="265"/>
            <ac:spMk id="2" creationId="{900B713D-65AA-6656-4780-7C376B199385}"/>
          </ac:spMkLst>
        </pc:spChg>
        <pc:spChg chg="mod">
          <ac:chgData name="Marshall, Troy - REE-NASS" userId="2dcbdb0f-9fa5-4c9e-a7c0-0e25afce3f67" providerId="ADAL" clId="{A3390839-198E-4C90-8F93-AC1E2BB8D069}" dt="2026-02-25T04:17:40.385" v="2422" actId="1076"/>
          <ac:spMkLst>
            <pc:docMk/>
            <pc:sldMk cId="461079122" sldId="265"/>
            <ac:spMk id="5" creationId="{F7244DB1-19AF-8DA8-3473-CF7B01E1EC00}"/>
          </ac:spMkLst>
        </pc:spChg>
        <pc:spChg chg="mod">
          <ac:chgData name="Marshall, Troy - REE-NASS" userId="2dcbdb0f-9fa5-4c9e-a7c0-0e25afce3f67" providerId="ADAL" clId="{A3390839-198E-4C90-8F93-AC1E2BB8D069}" dt="2026-02-25T04:20:03.079" v="2733" actId="20577"/>
          <ac:spMkLst>
            <pc:docMk/>
            <pc:sldMk cId="461079122" sldId="265"/>
            <ac:spMk id="8" creationId="{497FDA93-0E7E-E07F-8AFD-EDEEBB038DDD}"/>
          </ac:spMkLst>
        </pc:spChg>
        <pc:picChg chg="mod">
          <ac:chgData name="Marshall, Troy - REE-NASS" userId="2dcbdb0f-9fa5-4c9e-a7c0-0e25afce3f67" providerId="ADAL" clId="{A3390839-198E-4C90-8F93-AC1E2BB8D069}" dt="2026-02-25T04:17:29.578" v="2421" actId="1076"/>
          <ac:picMkLst>
            <pc:docMk/>
            <pc:sldMk cId="461079122" sldId="265"/>
            <ac:picMk id="4" creationId="{3CB86585-59E2-E3D3-823F-F2972B5908C3}"/>
          </ac:picMkLst>
        </pc:picChg>
        <pc:cxnChg chg="mod">
          <ac:chgData name="Marshall, Troy - REE-NASS" userId="2dcbdb0f-9fa5-4c9e-a7c0-0e25afce3f67" providerId="ADAL" clId="{A3390839-198E-4C90-8F93-AC1E2BB8D069}" dt="2026-02-25T04:17:55.059" v="2424" actId="14100"/>
          <ac:cxnSpMkLst>
            <pc:docMk/>
            <pc:sldMk cId="461079122" sldId="265"/>
            <ac:cxnSpMk id="7" creationId="{F72C056A-1954-58B5-1D49-2D126EE8057F}"/>
          </ac:cxnSpMkLst>
        </pc:cxnChg>
      </pc:sldChg>
      <pc:sldChg chg="modSp new mod">
        <pc:chgData name="Marshall, Troy - REE-NASS" userId="2dcbdb0f-9fa5-4c9e-a7c0-0e25afce3f67" providerId="ADAL" clId="{A3390839-198E-4C90-8F93-AC1E2BB8D069}" dt="2026-02-25T13:51:03.358" v="2999" actId="5793"/>
        <pc:sldMkLst>
          <pc:docMk/>
          <pc:sldMk cId="368548102" sldId="266"/>
        </pc:sldMkLst>
        <pc:spChg chg="mod">
          <ac:chgData name="Marshall, Troy - REE-NASS" userId="2dcbdb0f-9fa5-4c9e-a7c0-0e25afce3f67" providerId="ADAL" clId="{A3390839-198E-4C90-8F93-AC1E2BB8D069}" dt="2026-02-25T13:47:24.485" v="2782" actId="122"/>
          <ac:spMkLst>
            <pc:docMk/>
            <pc:sldMk cId="368548102" sldId="266"/>
            <ac:spMk id="2" creationId="{2D49DE0F-8A97-5573-13A1-11EE96134DD9}"/>
          </ac:spMkLst>
        </pc:spChg>
        <pc:spChg chg="mod">
          <ac:chgData name="Marshall, Troy - REE-NASS" userId="2dcbdb0f-9fa5-4c9e-a7c0-0e25afce3f67" providerId="ADAL" clId="{A3390839-198E-4C90-8F93-AC1E2BB8D069}" dt="2026-02-25T13:51:03.358" v="2999" actId="5793"/>
          <ac:spMkLst>
            <pc:docMk/>
            <pc:sldMk cId="368548102" sldId="266"/>
            <ac:spMk id="3" creationId="{498DCE32-211D-C96B-97BA-0E71FCBDD952}"/>
          </ac:spMkLst>
        </pc:spChg>
      </pc:sldChg>
      <pc:sldChg chg="addSp modSp add mod">
        <pc:chgData name="Marshall, Troy - REE-NASS" userId="2dcbdb0f-9fa5-4c9e-a7c0-0e25afce3f67" providerId="ADAL" clId="{A3390839-198E-4C90-8F93-AC1E2BB8D069}" dt="2026-02-25T14:09:45.664" v="3303" actId="14100"/>
        <pc:sldMkLst>
          <pc:docMk/>
          <pc:sldMk cId="2930384714" sldId="267"/>
        </pc:sldMkLst>
        <pc:spChg chg="mod">
          <ac:chgData name="Marshall, Troy - REE-NASS" userId="2dcbdb0f-9fa5-4c9e-a7c0-0e25afce3f67" providerId="ADAL" clId="{A3390839-198E-4C90-8F93-AC1E2BB8D069}" dt="2026-02-25T13:51:24.878" v="3023" actId="20577"/>
          <ac:spMkLst>
            <pc:docMk/>
            <pc:sldMk cId="2930384714" sldId="267"/>
            <ac:spMk id="2" creationId="{865F933A-6AE3-6C0F-F7AE-0BED15CF7960}"/>
          </ac:spMkLst>
        </pc:spChg>
        <pc:spChg chg="mod">
          <ac:chgData name="Marshall, Troy - REE-NASS" userId="2dcbdb0f-9fa5-4c9e-a7c0-0e25afce3f67" providerId="ADAL" clId="{A3390839-198E-4C90-8F93-AC1E2BB8D069}" dt="2026-02-25T13:51:32.296" v="3025" actId="20577"/>
          <ac:spMkLst>
            <pc:docMk/>
            <pc:sldMk cId="2930384714" sldId="267"/>
            <ac:spMk id="3" creationId="{26BC5450-C1EB-1B26-2D93-9DE5E6AC4256}"/>
          </ac:spMkLst>
        </pc:spChg>
        <pc:spChg chg="add mod">
          <ac:chgData name="Marshall, Troy - REE-NASS" userId="2dcbdb0f-9fa5-4c9e-a7c0-0e25afce3f67" providerId="ADAL" clId="{A3390839-198E-4C90-8F93-AC1E2BB8D069}" dt="2026-02-25T14:00:59.429" v="3053" actId="1076"/>
          <ac:spMkLst>
            <pc:docMk/>
            <pc:sldMk cId="2930384714" sldId="267"/>
            <ac:spMk id="6" creationId="{4E88D644-8A0E-9D3A-BDF2-1ECAB3DAA338}"/>
          </ac:spMkLst>
        </pc:spChg>
        <pc:spChg chg="add mod ord">
          <ac:chgData name="Marshall, Troy - REE-NASS" userId="2dcbdb0f-9fa5-4c9e-a7c0-0e25afce3f67" providerId="ADAL" clId="{A3390839-198E-4C90-8F93-AC1E2BB8D069}" dt="2026-02-25T14:04:55.266" v="3067" actId="14100"/>
          <ac:spMkLst>
            <pc:docMk/>
            <pc:sldMk cId="2930384714" sldId="267"/>
            <ac:spMk id="7" creationId="{2247EC2E-3B18-EE38-9B2D-E031F5A9B832}"/>
          </ac:spMkLst>
        </pc:spChg>
        <pc:spChg chg="add mod">
          <ac:chgData name="Marshall, Troy - REE-NASS" userId="2dcbdb0f-9fa5-4c9e-a7c0-0e25afce3f67" providerId="ADAL" clId="{A3390839-198E-4C90-8F93-AC1E2BB8D069}" dt="2026-02-25T14:04:32.907" v="3062"/>
          <ac:spMkLst>
            <pc:docMk/>
            <pc:sldMk cId="2930384714" sldId="267"/>
            <ac:spMk id="10" creationId="{492C6F89-802A-4F47-FA1C-3F37894C3520}"/>
          </ac:spMkLst>
        </pc:spChg>
        <pc:spChg chg="add mod">
          <ac:chgData name="Marshall, Troy - REE-NASS" userId="2dcbdb0f-9fa5-4c9e-a7c0-0e25afce3f67" providerId="ADAL" clId="{A3390839-198E-4C90-8F93-AC1E2BB8D069}" dt="2026-02-25T14:05:50.929" v="3096" actId="20577"/>
          <ac:spMkLst>
            <pc:docMk/>
            <pc:sldMk cId="2930384714" sldId="267"/>
            <ac:spMk id="13" creationId="{3C9853E2-7B79-0161-2679-1E1B9109603A}"/>
          </ac:spMkLst>
        </pc:spChg>
        <pc:spChg chg="add mod">
          <ac:chgData name="Marshall, Troy - REE-NASS" userId="2dcbdb0f-9fa5-4c9e-a7c0-0e25afce3f67" providerId="ADAL" clId="{A3390839-198E-4C90-8F93-AC1E2BB8D069}" dt="2026-02-25T14:09:45.664" v="3303" actId="14100"/>
          <ac:spMkLst>
            <pc:docMk/>
            <pc:sldMk cId="2930384714" sldId="267"/>
            <ac:spMk id="14" creationId="{936A9AE3-DB09-DA2A-F4B1-DC332076BAD7}"/>
          </ac:spMkLst>
        </pc:spChg>
        <pc:picChg chg="add mod">
          <ac:chgData name="Marshall, Troy - REE-NASS" userId="2dcbdb0f-9fa5-4c9e-a7c0-0e25afce3f67" providerId="ADAL" clId="{A3390839-198E-4C90-8F93-AC1E2BB8D069}" dt="2026-02-25T14:00:32.469" v="3031" actId="1076"/>
          <ac:picMkLst>
            <pc:docMk/>
            <pc:sldMk cId="2930384714" sldId="267"/>
            <ac:picMk id="5" creationId="{949B1507-A607-306A-CB6A-0EA377A2059B}"/>
          </ac:picMkLst>
        </pc:picChg>
        <pc:picChg chg="add mod">
          <ac:chgData name="Marshall, Troy - REE-NASS" userId="2dcbdb0f-9fa5-4c9e-a7c0-0e25afce3f67" providerId="ADAL" clId="{A3390839-198E-4C90-8F93-AC1E2BB8D069}" dt="2026-02-25T14:05:33.481" v="3088" actId="1035"/>
          <ac:picMkLst>
            <pc:docMk/>
            <pc:sldMk cId="2930384714" sldId="267"/>
            <ac:picMk id="9" creationId="{22C6C711-5B2B-10D4-DC33-F906E338BA94}"/>
          </ac:picMkLst>
        </pc:picChg>
        <pc:cxnChg chg="add mod">
          <ac:chgData name="Marshall, Troy - REE-NASS" userId="2dcbdb0f-9fa5-4c9e-a7c0-0e25afce3f67" providerId="ADAL" clId="{A3390839-198E-4C90-8F93-AC1E2BB8D069}" dt="2026-02-25T14:05:19.966" v="3069" actId="208"/>
          <ac:cxnSpMkLst>
            <pc:docMk/>
            <pc:sldMk cId="2930384714" sldId="267"/>
            <ac:cxnSpMk id="12" creationId="{193CEFF1-0039-5A73-87BE-8512AD55BABC}"/>
          </ac:cxnSpMkLst>
        </pc:cxnChg>
      </pc:sldChg>
      <pc:sldChg chg="addSp delSp modSp add mod">
        <pc:chgData name="Marshall, Troy - REE-NASS" userId="2dcbdb0f-9fa5-4c9e-a7c0-0e25afce3f67" providerId="ADAL" clId="{A3390839-198E-4C90-8F93-AC1E2BB8D069}" dt="2026-02-25T14:25:58.803" v="3473" actId="20577"/>
        <pc:sldMkLst>
          <pc:docMk/>
          <pc:sldMk cId="250609040" sldId="268"/>
        </pc:sldMkLst>
        <pc:spChg chg="mod">
          <ac:chgData name="Marshall, Troy - REE-NASS" userId="2dcbdb0f-9fa5-4c9e-a7c0-0e25afce3f67" providerId="ADAL" clId="{A3390839-198E-4C90-8F93-AC1E2BB8D069}" dt="2026-02-25T14:06:30.273" v="3101" actId="20577"/>
          <ac:spMkLst>
            <pc:docMk/>
            <pc:sldMk cId="250609040" sldId="268"/>
            <ac:spMk id="2" creationId="{A66286FD-5CE0-4D96-B68F-510542F47587}"/>
          </ac:spMkLst>
        </pc:spChg>
        <pc:spChg chg="del">
          <ac:chgData name="Marshall, Troy - REE-NASS" userId="2dcbdb0f-9fa5-4c9e-a7c0-0e25afce3f67" providerId="ADAL" clId="{A3390839-198E-4C90-8F93-AC1E2BB8D069}" dt="2026-02-25T14:06:45.897" v="3109" actId="478"/>
          <ac:spMkLst>
            <pc:docMk/>
            <pc:sldMk cId="250609040" sldId="268"/>
            <ac:spMk id="6" creationId="{A453EAA1-6046-04EF-A902-EDF3F538C8CA}"/>
          </ac:spMkLst>
        </pc:spChg>
        <pc:spChg chg="del">
          <ac:chgData name="Marshall, Troy - REE-NASS" userId="2dcbdb0f-9fa5-4c9e-a7c0-0e25afce3f67" providerId="ADAL" clId="{A3390839-198E-4C90-8F93-AC1E2BB8D069}" dt="2026-02-25T14:06:38.802" v="3106" actId="478"/>
          <ac:spMkLst>
            <pc:docMk/>
            <pc:sldMk cId="250609040" sldId="268"/>
            <ac:spMk id="7" creationId="{71B7637B-8993-70A7-761E-DA7C5D179428}"/>
          </ac:spMkLst>
        </pc:spChg>
        <pc:spChg chg="del">
          <ac:chgData name="Marshall, Troy - REE-NASS" userId="2dcbdb0f-9fa5-4c9e-a7c0-0e25afce3f67" providerId="ADAL" clId="{A3390839-198E-4C90-8F93-AC1E2BB8D069}" dt="2026-02-25T14:06:35.282" v="3103" actId="478"/>
          <ac:spMkLst>
            <pc:docMk/>
            <pc:sldMk cId="250609040" sldId="268"/>
            <ac:spMk id="10" creationId="{BE908711-8944-A9E6-1136-1B541DC0CDEC}"/>
          </ac:spMkLst>
        </pc:spChg>
        <pc:spChg chg="del mod">
          <ac:chgData name="Marshall, Troy - REE-NASS" userId="2dcbdb0f-9fa5-4c9e-a7c0-0e25afce3f67" providerId="ADAL" clId="{A3390839-198E-4C90-8F93-AC1E2BB8D069}" dt="2026-02-25T14:06:40.656" v="3108" actId="478"/>
          <ac:spMkLst>
            <pc:docMk/>
            <pc:sldMk cId="250609040" sldId="268"/>
            <ac:spMk id="13" creationId="{71FE1199-84C0-C107-4E4D-E4F772B4B637}"/>
          </ac:spMkLst>
        </pc:spChg>
        <pc:spChg chg="add mod">
          <ac:chgData name="Marshall, Troy - REE-NASS" userId="2dcbdb0f-9fa5-4c9e-a7c0-0e25afce3f67" providerId="ADAL" clId="{A3390839-198E-4C90-8F93-AC1E2BB8D069}" dt="2026-02-25T14:25:58.803" v="3473" actId="20577"/>
          <ac:spMkLst>
            <pc:docMk/>
            <pc:sldMk cId="250609040" sldId="268"/>
            <ac:spMk id="15" creationId="{762F9B36-4FF9-0972-1F1F-08ED22E1D690}"/>
          </ac:spMkLst>
        </pc:spChg>
        <pc:picChg chg="del">
          <ac:chgData name="Marshall, Troy - REE-NASS" userId="2dcbdb0f-9fa5-4c9e-a7c0-0e25afce3f67" providerId="ADAL" clId="{A3390839-198E-4C90-8F93-AC1E2BB8D069}" dt="2026-02-25T14:06:33.914" v="3102" actId="478"/>
          <ac:picMkLst>
            <pc:docMk/>
            <pc:sldMk cId="250609040" sldId="268"/>
            <ac:picMk id="5" creationId="{AA85556D-0A1F-027A-B0DE-4C21F3091675}"/>
          </ac:picMkLst>
        </pc:picChg>
        <pc:picChg chg="add mod">
          <ac:chgData name="Marshall, Troy - REE-NASS" userId="2dcbdb0f-9fa5-4c9e-a7c0-0e25afce3f67" providerId="ADAL" clId="{A3390839-198E-4C90-8F93-AC1E2BB8D069}" dt="2026-02-25T14:23:13.063" v="3308" actId="1076"/>
          <ac:picMkLst>
            <pc:docMk/>
            <pc:sldMk cId="250609040" sldId="268"/>
            <ac:picMk id="8" creationId="{81D4B45B-143E-0233-7185-D9ABEC87BF37}"/>
          </ac:picMkLst>
        </pc:picChg>
        <pc:picChg chg="del">
          <ac:chgData name="Marshall, Troy - REE-NASS" userId="2dcbdb0f-9fa5-4c9e-a7c0-0e25afce3f67" providerId="ADAL" clId="{A3390839-198E-4C90-8F93-AC1E2BB8D069}" dt="2026-02-25T14:06:35.977" v="3104" actId="478"/>
          <ac:picMkLst>
            <pc:docMk/>
            <pc:sldMk cId="250609040" sldId="268"/>
            <ac:picMk id="9" creationId="{8C935E45-41F6-B74C-3C7E-06122F2AB602}"/>
          </ac:picMkLst>
        </pc:picChg>
        <pc:picChg chg="add mod">
          <ac:chgData name="Marshall, Troy - REE-NASS" userId="2dcbdb0f-9fa5-4c9e-a7c0-0e25afce3f67" providerId="ADAL" clId="{A3390839-198E-4C90-8F93-AC1E2BB8D069}" dt="2026-02-25T14:24:16.627" v="3313" actId="1076"/>
          <ac:picMkLst>
            <pc:docMk/>
            <pc:sldMk cId="250609040" sldId="268"/>
            <ac:picMk id="14" creationId="{6544CE05-122C-FF33-4E9F-AAFE86621FC7}"/>
          </ac:picMkLst>
        </pc:picChg>
        <pc:cxnChg chg="del mod">
          <ac:chgData name="Marshall, Troy - REE-NASS" userId="2dcbdb0f-9fa5-4c9e-a7c0-0e25afce3f67" providerId="ADAL" clId="{A3390839-198E-4C90-8F93-AC1E2BB8D069}" dt="2026-02-25T14:06:37.362" v="3105" actId="478"/>
          <ac:cxnSpMkLst>
            <pc:docMk/>
            <pc:sldMk cId="250609040" sldId="268"/>
            <ac:cxnSpMk id="12" creationId="{0B6102E8-6367-C4BC-3AD0-793BF5B18CD9}"/>
          </ac:cxnSpMkLst>
        </pc:cxnChg>
      </pc:sldChg>
      <pc:sldChg chg="addSp modSp add mod ord">
        <pc:chgData name="Marshall, Troy - REE-NASS" userId="2dcbdb0f-9fa5-4c9e-a7c0-0e25afce3f67" providerId="ADAL" clId="{A3390839-198E-4C90-8F93-AC1E2BB8D069}" dt="2026-02-25T17:32:59.796" v="4597" actId="20577"/>
        <pc:sldMkLst>
          <pc:docMk/>
          <pc:sldMk cId="2889334422" sldId="269"/>
        </pc:sldMkLst>
        <pc:spChg chg="mod">
          <ac:chgData name="Marshall, Troy - REE-NASS" userId="2dcbdb0f-9fa5-4c9e-a7c0-0e25afce3f67" providerId="ADAL" clId="{A3390839-198E-4C90-8F93-AC1E2BB8D069}" dt="2026-02-25T14:28:47.064" v="3506" actId="20577"/>
          <ac:spMkLst>
            <pc:docMk/>
            <pc:sldMk cId="2889334422" sldId="269"/>
            <ac:spMk id="2" creationId="{C6EE1916-11B9-B1D5-5C6A-47FBF56C0D91}"/>
          </ac:spMkLst>
        </pc:spChg>
        <pc:spChg chg="mod">
          <ac:chgData name="Marshall, Troy - REE-NASS" userId="2dcbdb0f-9fa5-4c9e-a7c0-0e25afce3f67" providerId="ADAL" clId="{A3390839-198E-4C90-8F93-AC1E2BB8D069}" dt="2026-02-25T17:32:59.796" v="4597" actId="20577"/>
          <ac:spMkLst>
            <pc:docMk/>
            <pc:sldMk cId="2889334422" sldId="269"/>
            <ac:spMk id="3" creationId="{89778B5A-C266-9426-1291-9CBD244490DA}"/>
          </ac:spMkLst>
        </pc:spChg>
        <pc:picChg chg="add mod">
          <ac:chgData name="Marshall, Troy - REE-NASS" userId="2dcbdb0f-9fa5-4c9e-a7c0-0e25afce3f67" providerId="ADAL" clId="{A3390839-198E-4C90-8F93-AC1E2BB8D069}" dt="2026-02-25T17:20:23.860" v="4571" actId="1076"/>
          <ac:picMkLst>
            <pc:docMk/>
            <pc:sldMk cId="2889334422" sldId="269"/>
            <ac:picMk id="5" creationId="{8BFE6BDD-912A-6145-648A-F5D39BE9EF37}"/>
          </ac:picMkLst>
        </pc:picChg>
        <pc:picChg chg="add mod">
          <ac:chgData name="Marshall, Troy - REE-NASS" userId="2dcbdb0f-9fa5-4c9e-a7c0-0e25afce3f67" providerId="ADAL" clId="{A3390839-198E-4C90-8F93-AC1E2BB8D069}" dt="2026-02-25T14:34:48.740" v="3710" actId="1076"/>
          <ac:picMkLst>
            <pc:docMk/>
            <pc:sldMk cId="2889334422" sldId="269"/>
            <ac:picMk id="7" creationId="{841D797C-ED3F-0CA7-3A51-DB9E8D42A9FA}"/>
          </ac:picMkLst>
        </pc:picChg>
      </pc:sldChg>
      <pc:sldChg chg="addSp delSp modSp add mod">
        <pc:chgData name="Marshall, Troy - REE-NASS" userId="2dcbdb0f-9fa5-4c9e-a7c0-0e25afce3f67" providerId="ADAL" clId="{A3390839-198E-4C90-8F93-AC1E2BB8D069}" dt="2026-02-25T17:16:59.220" v="4405" actId="20577"/>
        <pc:sldMkLst>
          <pc:docMk/>
          <pc:sldMk cId="1491943044" sldId="270"/>
        </pc:sldMkLst>
        <pc:spChg chg="del mod">
          <ac:chgData name="Marshall, Troy - REE-NASS" userId="2dcbdb0f-9fa5-4c9e-a7c0-0e25afce3f67" providerId="ADAL" clId="{A3390839-198E-4C90-8F93-AC1E2BB8D069}" dt="2026-02-25T14:48:28.070" v="3715"/>
          <ac:spMkLst>
            <pc:docMk/>
            <pc:sldMk cId="1491943044" sldId="270"/>
            <ac:spMk id="3" creationId="{3C0ECFC7-80B7-F5D7-0063-C9B44A070B32}"/>
          </ac:spMkLst>
        </pc:spChg>
        <pc:spChg chg="add mod">
          <ac:chgData name="Marshall, Troy - REE-NASS" userId="2dcbdb0f-9fa5-4c9e-a7c0-0e25afce3f67" providerId="ADAL" clId="{A3390839-198E-4C90-8F93-AC1E2BB8D069}" dt="2026-02-25T17:16:59.220" v="4405" actId="20577"/>
          <ac:spMkLst>
            <pc:docMk/>
            <pc:sldMk cId="1491943044" sldId="270"/>
            <ac:spMk id="8" creationId="{EB365AC2-AC3A-123D-B9A4-9D37F127D021}"/>
          </ac:spMkLst>
        </pc:spChg>
        <pc:spChg chg="add mod">
          <ac:chgData name="Marshall, Troy - REE-NASS" userId="2dcbdb0f-9fa5-4c9e-a7c0-0e25afce3f67" providerId="ADAL" clId="{A3390839-198E-4C90-8F93-AC1E2BB8D069}" dt="2026-02-25T17:16:44.642" v="4395" actId="1076"/>
          <ac:spMkLst>
            <pc:docMk/>
            <pc:sldMk cId="1491943044" sldId="270"/>
            <ac:spMk id="10" creationId="{E4BEBB06-6A32-28E8-98B8-C9A376FE182B}"/>
          </ac:spMkLst>
        </pc:spChg>
        <pc:spChg chg="add mod">
          <ac:chgData name="Marshall, Troy - REE-NASS" userId="2dcbdb0f-9fa5-4c9e-a7c0-0e25afce3f67" providerId="ADAL" clId="{A3390839-198E-4C90-8F93-AC1E2BB8D069}" dt="2026-02-25T17:16:42.336" v="4394" actId="1076"/>
          <ac:spMkLst>
            <pc:docMk/>
            <pc:sldMk cId="1491943044" sldId="270"/>
            <ac:spMk id="11" creationId="{9582DC93-F0A4-B81A-150D-A4F4BB85081D}"/>
          </ac:spMkLst>
        </pc:spChg>
        <pc:spChg chg="add del mod">
          <ac:chgData name="Marshall, Troy - REE-NASS" userId="2dcbdb0f-9fa5-4c9e-a7c0-0e25afce3f67" providerId="ADAL" clId="{A3390839-198E-4C90-8F93-AC1E2BB8D069}" dt="2026-02-25T17:01:15.712" v="4374" actId="478"/>
          <ac:spMkLst>
            <pc:docMk/>
            <pc:sldMk cId="1491943044" sldId="270"/>
            <ac:spMk id="12" creationId="{363C6E73-CCB6-5606-DCFC-847E4BC49ED1}"/>
          </ac:spMkLst>
        </pc:spChg>
        <pc:picChg chg="add del mod">
          <ac:chgData name="Marshall, Troy - REE-NASS" userId="2dcbdb0f-9fa5-4c9e-a7c0-0e25afce3f67" providerId="ADAL" clId="{A3390839-198E-4C90-8F93-AC1E2BB8D069}" dt="2026-02-25T14:48:35.577" v="3716" actId="478"/>
          <ac:picMkLst>
            <pc:docMk/>
            <pc:sldMk cId="1491943044" sldId="270"/>
            <ac:picMk id="4" creationId="{68908B4F-321A-8BE1-AA64-B202C8304749}"/>
          </ac:picMkLst>
        </pc:picChg>
        <pc:picChg chg="del">
          <ac:chgData name="Marshall, Troy - REE-NASS" userId="2dcbdb0f-9fa5-4c9e-a7c0-0e25afce3f67" providerId="ADAL" clId="{A3390839-198E-4C90-8F93-AC1E2BB8D069}" dt="2026-02-25T14:48:21.295" v="3712" actId="478"/>
          <ac:picMkLst>
            <pc:docMk/>
            <pc:sldMk cId="1491943044" sldId="270"/>
            <ac:picMk id="5" creationId="{650A40E4-8A2A-EF0A-B83B-4F0D925AF806}"/>
          </ac:picMkLst>
        </pc:picChg>
        <pc:picChg chg="del">
          <ac:chgData name="Marshall, Troy - REE-NASS" userId="2dcbdb0f-9fa5-4c9e-a7c0-0e25afce3f67" providerId="ADAL" clId="{A3390839-198E-4C90-8F93-AC1E2BB8D069}" dt="2026-02-25T14:48:22.333" v="3713" actId="478"/>
          <ac:picMkLst>
            <pc:docMk/>
            <pc:sldMk cId="1491943044" sldId="270"/>
            <ac:picMk id="7" creationId="{A4D1810D-E653-D874-D4DB-4A64B0C863B2}"/>
          </ac:picMkLst>
        </pc:picChg>
        <pc:picChg chg="add mod">
          <ac:chgData name="Marshall, Troy - REE-NASS" userId="2dcbdb0f-9fa5-4c9e-a7c0-0e25afce3f67" providerId="ADAL" clId="{A3390839-198E-4C90-8F93-AC1E2BB8D069}" dt="2026-02-25T17:16:40.275" v="4393" actId="1076"/>
          <ac:picMkLst>
            <pc:docMk/>
            <pc:sldMk cId="1491943044" sldId="270"/>
            <ac:picMk id="9" creationId="{0054CDBB-8C41-7208-E705-11D2AEBD1D60}"/>
          </ac:picMkLst>
        </pc:picChg>
      </pc:sldChg>
      <pc:sldChg chg="addSp delSp modSp add mod setBg">
        <pc:chgData name="Marshall, Troy - REE-NASS" userId="2dcbdb0f-9fa5-4c9e-a7c0-0e25afce3f67" providerId="ADAL" clId="{A3390839-198E-4C90-8F93-AC1E2BB8D069}" dt="2026-02-25T16:22:33.390" v="4369" actId="26606"/>
        <pc:sldMkLst>
          <pc:docMk/>
          <pc:sldMk cId="208849789" sldId="271"/>
        </pc:sldMkLst>
        <pc:spChg chg="mod">
          <ac:chgData name="Marshall, Troy - REE-NASS" userId="2dcbdb0f-9fa5-4c9e-a7c0-0e25afce3f67" providerId="ADAL" clId="{A3390839-198E-4C90-8F93-AC1E2BB8D069}" dt="2026-02-25T16:22:33.390" v="4369" actId="26606"/>
          <ac:spMkLst>
            <pc:docMk/>
            <pc:sldMk cId="208849789" sldId="271"/>
            <ac:spMk id="2" creationId="{5C74507A-42FC-1D66-E262-141BF6323205}"/>
          </ac:spMkLst>
        </pc:spChg>
        <pc:spChg chg="mod">
          <ac:chgData name="Marshall, Troy - REE-NASS" userId="2dcbdb0f-9fa5-4c9e-a7c0-0e25afce3f67" providerId="ADAL" clId="{A3390839-198E-4C90-8F93-AC1E2BB8D069}" dt="2026-02-25T16:22:33.390" v="4369" actId="26606"/>
          <ac:spMkLst>
            <pc:docMk/>
            <pc:sldMk cId="208849789" sldId="271"/>
            <ac:spMk id="8" creationId="{42D1A9EA-9297-17A5-AF61-16CDEBCC82C9}"/>
          </ac:spMkLst>
        </pc:spChg>
        <pc:spChg chg="del">
          <ac:chgData name="Marshall, Troy - REE-NASS" userId="2dcbdb0f-9fa5-4c9e-a7c0-0e25afce3f67" providerId="ADAL" clId="{A3390839-198E-4C90-8F93-AC1E2BB8D069}" dt="2026-02-25T14:52:31.588" v="3900" actId="478"/>
          <ac:spMkLst>
            <pc:docMk/>
            <pc:sldMk cId="208849789" sldId="271"/>
            <ac:spMk id="10" creationId="{6626D68D-4B0E-1F5A-466C-CB0FEAAD317B}"/>
          </ac:spMkLst>
        </pc:spChg>
        <pc:spChg chg="del">
          <ac:chgData name="Marshall, Troy - REE-NASS" userId="2dcbdb0f-9fa5-4c9e-a7c0-0e25afce3f67" providerId="ADAL" clId="{A3390839-198E-4C90-8F93-AC1E2BB8D069}" dt="2026-02-25T14:52:31.082" v="3899" actId="478"/>
          <ac:spMkLst>
            <pc:docMk/>
            <pc:sldMk cId="208849789" sldId="271"/>
            <ac:spMk id="11" creationId="{35D5555A-52E2-1FAA-8759-854371ED34A4}"/>
          </ac:spMkLst>
        </pc:spChg>
        <pc:spChg chg="del mod">
          <ac:chgData name="Marshall, Troy - REE-NASS" userId="2dcbdb0f-9fa5-4c9e-a7c0-0e25afce3f67" providerId="ADAL" clId="{A3390839-198E-4C90-8F93-AC1E2BB8D069}" dt="2026-02-25T14:52:30.529" v="3898" actId="478"/>
          <ac:spMkLst>
            <pc:docMk/>
            <pc:sldMk cId="208849789" sldId="271"/>
            <ac:spMk id="12" creationId="{C3820531-AAEB-FBE7-B227-6564A2354DA7}"/>
          </ac:spMkLst>
        </pc:spChg>
        <pc:spChg chg="add">
          <ac:chgData name="Marshall, Troy - REE-NASS" userId="2dcbdb0f-9fa5-4c9e-a7c0-0e25afce3f67" providerId="ADAL" clId="{A3390839-198E-4C90-8F93-AC1E2BB8D069}" dt="2026-02-25T16:22:33.390" v="4369" actId="26606"/>
          <ac:spMkLst>
            <pc:docMk/>
            <pc:sldMk cId="208849789" sldId="271"/>
            <ac:spMk id="13" creationId="{C2554CA6-288E-4202-BC52-2E5A8F0C0AED}"/>
          </ac:spMkLst>
        </pc:spChg>
        <pc:spChg chg="add">
          <ac:chgData name="Marshall, Troy - REE-NASS" userId="2dcbdb0f-9fa5-4c9e-a7c0-0e25afce3f67" providerId="ADAL" clId="{A3390839-198E-4C90-8F93-AC1E2BB8D069}" dt="2026-02-25T16:22:33.390" v="4369" actId="26606"/>
          <ac:spMkLst>
            <pc:docMk/>
            <pc:sldMk cId="208849789" sldId="271"/>
            <ac:spMk id="15" creationId="{B10BB131-AC8E-4A8E-A5D1-36260F720C3B}"/>
          </ac:spMkLst>
        </pc:spChg>
        <pc:spChg chg="add">
          <ac:chgData name="Marshall, Troy - REE-NASS" userId="2dcbdb0f-9fa5-4c9e-a7c0-0e25afce3f67" providerId="ADAL" clId="{A3390839-198E-4C90-8F93-AC1E2BB8D069}" dt="2026-02-25T16:22:33.390" v="4369" actId="26606"/>
          <ac:spMkLst>
            <pc:docMk/>
            <pc:sldMk cId="208849789" sldId="271"/>
            <ac:spMk id="17" creationId="{5B7778FC-632E-4DCA-A7CB-0D7731CCF970}"/>
          </ac:spMkLst>
        </pc:spChg>
        <pc:spChg chg="add">
          <ac:chgData name="Marshall, Troy - REE-NASS" userId="2dcbdb0f-9fa5-4c9e-a7c0-0e25afce3f67" providerId="ADAL" clId="{A3390839-198E-4C90-8F93-AC1E2BB8D069}" dt="2026-02-25T16:22:33.390" v="4369" actId="26606"/>
          <ac:spMkLst>
            <pc:docMk/>
            <pc:sldMk cId="208849789" sldId="271"/>
            <ac:spMk id="19" creationId="{FA23A907-97FB-4A8F-880A-DD77401C4296}"/>
          </ac:spMkLst>
        </pc:spChg>
        <pc:picChg chg="del">
          <ac:chgData name="Marshall, Troy - REE-NASS" userId="2dcbdb0f-9fa5-4c9e-a7c0-0e25afce3f67" providerId="ADAL" clId="{A3390839-198E-4C90-8F93-AC1E2BB8D069}" dt="2026-02-25T14:52:29.676" v="3896" actId="478"/>
          <ac:picMkLst>
            <pc:docMk/>
            <pc:sldMk cId="208849789" sldId="271"/>
            <ac:picMk id="9" creationId="{BD50C95A-7761-DEA7-8B17-4C6C9FAECA93}"/>
          </ac:picMkLst>
        </pc:picChg>
      </pc:sldChg>
      <pc:sldChg chg="addSp modSp new mod setBg">
        <pc:chgData name="Marshall, Troy - REE-NASS" userId="2dcbdb0f-9fa5-4c9e-a7c0-0e25afce3f67" providerId="ADAL" clId="{A3390839-198E-4C90-8F93-AC1E2BB8D069}" dt="2026-02-25T16:22:44.633" v="4370" actId="26606"/>
        <pc:sldMkLst>
          <pc:docMk/>
          <pc:sldMk cId="3580634788" sldId="272"/>
        </pc:sldMkLst>
        <pc:spChg chg="mod">
          <ac:chgData name="Marshall, Troy - REE-NASS" userId="2dcbdb0f-9fa5-4c9e-a7c0-0e25afce3f67" providerId="ADAL" clId="{A3390839-198E-4C90-8F93-AC1E2BB8D069}" dt="2026-02-25T16:22:44.633" v="4370" actId="26606"/>
          <ac:spMkLst>
            <pc:docMk/>
            <pc:sldMk cId="3580634788" sldId="272"/>
            <ac:spMk id="2" creationId="{9F2D9D27-5042-2EC5-B913-EC268A08AED0}"/>
          </ac:spMkLst>
        </pc:spChg>
        <pc:spChg chg="mod">
          <ac:chgData name="Marshall, Troy - REE-NASS" userId="2dcbdb0f-9fa5-4c9e-a7c0-0e25afce3f67" providerId="ADAL" clId="{A3390839-198E-4C90-8F93-AC1E2BB8D069}" dt="2026-02-25T16:22:44.633" v="4370" actId="26606"/>
          <ac:spMkLst>
            <pc:docMk/>
            <pc:sldMk cId="3580634788" sldId="272"/>
            <ac:spMk id="3" creationId="{D12F4827-C695-B0FA-A263-C9D02C39B587}"/>
          </ac:spMkLst>
        </pc:spChg>
        <pc:spChg chg="add">
          <ac:chgData name="Marshall, Troy - REE-NASS" userId="2dcbdb0f-9fa5-4c9e-a7c0-0e25afce3f67" providerId="ADAL" clId="{A3390839-198E-4C90-8F93-AC1E2BB8D069}" dt="2026-02-25T16:22:44.633" v="4370" actId="26606"/>
          <ac:spMkLst>
            <pc:docMk/>
            <pc:sldMk cId="3580634788" sldId="272"/>
            <ac:spMk id="8" creationId="{C2554CA6-288E-4202-BC52-2E5A8F0C0AED}"/>
          </ac:spMkLst>
        </pc:spChg>
        <pc:spChg chg="add">
          <ac:chgData name="Marshall, Troy - REE-NASS" userId="2dcbdb0f-9fa5-4c9e-a7c0-0e25afce3f67" providerId="ADAL" clId="{A3390839-198E-4C90-8F93-AC1E2BB8D069}" dt="2026-02-25T16:22:44.633" v="4370" actId="26606"/>
          <ac:spMkLst>
            <pc:docMk/>
            <pc:sldMk cId="3580634788" sldId="272"/>
            <ac:spMk id="10" creationId="{B10BB131-AC8E-4A8E-A5D1-36260F720C3B}"/>
          </ac:spMkLst>
        </pc:spChg>
        <pc:spChg chg="add">
          <ac:chgData name="Marshall, Troy - REE-NASS" userId="2dcbdb0f-9fa5-4c9e-a7c0-0e25afce3f67" providerId="ADAL" clId="{A3390839-198E-4C90-8F93-AC1E2BB8D069}" dt="2026-02-25T16:22:44.633" v="4370" actId="26606"/>
          <ac:spMkLst>
            <pc:docMk/>
            <pc:sldMk cId="3580634788" sldId="272"/>
            <ac:spMk id="12" creationId="{5B7778FC-632E-4DCA-A7CB-0D7731CCF970}"/>
          </ac:spMkLst>
        </pc:spChg>
        <pc:spChg chg="add">
          <ac:chgData name="Marshall, Troy - REE-NASS" userId="2dcbdb0f-9fa5-4c9e-a7c0-0e25afce3f67" providerId="ADAL" clId="{A3390839-198E-4C90-8F93-AC1E2BB8D069}" dt="2026-02-25T16:22:44.633" v="4370" actId="26606"/>
          <ac:spMkLst>
            <pc:docMk/>
            <pc:sldMk cId="3580634788" sldId="272"/>
            <ac:spMk id="14" creationId="{FA23A907-97FB-4A8F-880A-DD77401C4296}"/>
          </ac:spMkLst>
        </pc:spChg>
      </pc:sldChg>
      <pc:sldChg chg="addSp delSp modSp new mod setBg addAnim">
        <pc:chgData name="Marshall, Troy - REE-NASS" userId="2dcbdb0f-9fa5-4c9e-a7c0-0e25afce3f67" providerId="ADAL" clId="{A3390839-198E-4C90-8F93-AC1E2BB8D069}" dt="2026-02-25T16:22:50.115" v="4372"/>
        <pc:sldMkLst>
          <pc:docMk/>
          <pc:sldMk cId="2625743538" sldId="273"/>
        </pc:sldMkLst>
        <pc:spChg chg="mod">
          <ac:chgData name="Marshall, Troy - REE-NASS" userId="2dcbdb0f-9fa5-4c9e-a7c0-0e25afce3f67" providerId="ADAL" clId="{A3390839-198E-4C90-8F93-AC1E2BB8D069}" dt="2026-02-25T16:22:50.115" v="4371" actId="26606"/>
          <ac:spMkLst>
            <pc:docMk/>
            <pc:sldMk cId="2625743538" sldId="273"/>
            <ac:spMk id="2" creationId="{E6F8D574-24FF-FC20-66D9-3903BF273392}"/>
          </ac:spMkLst>
        </pc:spChg>
        <pc:spChg chg="del">
          <ac:chgData name="Marshall, Troy - REE-NASS" userId="2dcbdb0f-9fa5-4c9e-a7c0-0e25afce3f67" providerId="ADAL" clId="{A3390839-198E-4C90-8F93-AC1E2BB8D069}" dt="2026-02-25T15:00:29.345" v="4236" actId="478"/>
          <ac:spMkLst>
            <pc:docMk/>
            <pc:sldMk cId="2625743538" sldId="273"/>
            <ac:spMk id="3" creationId="{872DE2FA-74A7-9055-039A-E32667904081}"/>
          </ac:spMkLst>
        </pc:spChg>
        <pc:spChg chg="add">
          <ac:chgData name="Marshall, Troy - REE-NASS" userId="2dcbdb0f-9fa5-4c9e-a7c0-0e25afce3f67" providerId="ADAL" clId="{A3390839-198E-4C90-8F93-AC1E2BB8D069}" dt="2026-02-25T16:22:50.115" v="4371" actId="26606"/>
          <ac:spMkLst>
            <pc:docMk/>
            <pc:sldMk cId="2625743538" sldId="273"/>
            <ac:spMk id="7" creationId="{4E1BEB12-92AF-4445-98AD-4C7756E7C93B}"/>
          </ac:spMkLst>
        </pc:spChg>
        <pc:spChg chg="add">
          <ac:chgData name="Marshall, Troy - REE-NASS" userId="2dcbdb0f-9fa5-4c9e-a7c0-0e25afce3f67" providerId="ADAL" clId="{A3390839-198E-4C90-8F93-AC1E2BB8D069}" dt="2026-02-25T16:22:50.115" v="4371" actId="26606"/>
          <ac:spMkLst>
            <pc:docMk/>
            <pc:sldMk cId="2625743538" sldId="273"/>
            <ac:spMk id="9" creationId="{D0522C2C-7B5C-48A7-A969-03941E5D2E76}"/>
          </ac:spMkLst>
        </pc:spChg>
        <pc:spChg chg="add">
          <ac:chgData name="Marshall, Troy - REE-NASS" userId="2dcbdb0f-9fa5-4c9e-a7c0-0e25afce3f67" providerId="ADAL" clId="{A3390839-198E-4C90-8F93-AC1E2BB8D069}" dt="2026-02-25T16:22:50.115" v="4371" actId="26606"/>
          <ac:spMkLst>
            <pc:docMk/>
            <pc:sldMk cId="2625743538" sldId="273"/>
            <ac:spMk id="11" creationId="{9C682A1A-5B2D-4111-BBD6-620165633E5B}"/>
          </ac:spMkLst>
        </pc:spChg>
        <pc:spChg chg="add">
          <ac:chgData name="Marshall, Troy - REE-NASS" userId="2dcbdb0f-9fa5-4c9e-a7c0-0e25afce3f67" providerId="ADAL" clId="{A3390839-198E-4C90-8F93-AC1E2BB8D069}" dt="2026-02-25T16:22:50.115" v="4371" actId="26606"/>
          <ac:spMkLst>
            <pc:docMk/>
            <pc:sldMk cId="2625743538" sldId="273"/>
            <ac:spMk id="13" creationId="{D6EE29F2-D77F-4BD0-A20B-334D316A1C9D}"/>
          </ac:spMkLst>
        </pc:spChg>
        <pc:spChg chg="add">
          <ac:chgData name="Marshall, Troy - REE-NASS" userId="2dcbdb0f-9fa5-4c9e-a7c0-0e25afce3f67" providerId="ADAL" clId="{A3390839-198E-4C90-8F93-AC1E2BB8D069}" dt="2026-02-25T16:22:50.115" v="4371" actId="26606"/>
          <ac:spMkLst>
            <pc:docMk/>
            <pc:sldMk cId="2625743538" sldId="273"/>
            <ac:spMk id="15" creationId="{22D09ED2-868F-42C6-866E-F92E0CEF314F}"/>
          </ac:spMkLst>
        </pc:spChg>
      </pc:sldChg>
      <pc:sldChg chg="addSp delSp modSp new mod">
        <pc:chgData name="Marshall, Troy - REE-NASS" userId="2dcbdb0f-9fa5-4c9e-a7c0-0e25afce3f67" providerId="ADAL" clId="{A3390839-198E-4C90-8F93-AC1E2BB8D069}" dt="2026-02-26T20:20:09.901" v="4669" actId="20577"/>
        <pc:sldMkLst>
          <pc:docMk/>
          <pc:sldMk cId="922723804" sldId="274"/>
        </pc:sldMkLst>
        <pc:spChg chg="del">
          <ac:chgData name="Marshall, Troy - REE-NASS" userId="2dcbdb0f-9fa5-4c9e-a7c0-0e25afce3f67" providerId="ADAL" clId="{A3390839-198E-4C90-8F93-AC1E2BB8D069}" dt="2026-02-26T20:18:30.239" v="4603" actId="478"/>
          <ac:spMkLst>
            <pc:docMk/>
            <pc:sldMk cId="922723804" sldId="274"/>
            <ac:spMk id="2" creationId="{8C5A7B90-4418-CEED-760A-A78F1C172480}"/>
          </ac:spMkLst>
        </pc:spChg>
        <pc:spChg chg="del">
          <ac:chgData name="Marshall, Troy - REE-NASS" userId="2dcbdb0f-9fa5-4c9e-a7c0-0e25afce3f67" providerId="ADAL" clId="{A3390839-198E-4C90-8F93-AC1E2BB8D069}" dt="2026-02-26T20:18:22.415" v="4599" actId="22"/>
          <ac:spMkLst>
            <pc:docMk/>
            <pc:sldMk cId="922723804" sldId="274"/>
            <ac:spMk id="3" creationId="{4D1CDFA6-9CC5-73F4-1AEE-452C300784C5}"/>
          </ac:spMkLst>
        </pc:spChg>
        <pc:spChg chg="add mod">
          <ac:chgData name="Marshall, Troy - REE-NASS" userId="2dcbdb0f-9fa5-4c9e-a7c0-0e25afce3f67" providerId="ADAL" clId="{A3390839-198E-4C90-8F93-AC1E2BB8D069}" dt="2026-02-26T20:19:23.134" v="4616" actId="1076"/>
          <ac:spMkLst>
            <pc:docMk/>
            <pc:sldMk cId="922723804" sldId="274"/>
            <ac:spMk id="6" creationId="{B7C96D1B-8751-8D03-664E-FE4444518A99}"/>
          </ac:spMkLst>
        </pc:spChg>
        <pc:spChg chg="add del mod">
          <ac:chgData name="Marshall, Troy - REE-NASS" userId="2dcbdb0f-9fa5-4c9e-a7c0-0e25afce3f67" providerId="ADAL" clId="{A3390839-198E-4C90-8F93-AC1E2BB8D069}" dt="2026-02-26T20:19:16.509" v="4614"/>
          <ac:spMkLst>
            <pc:docMk/>
            <pc:sldMk cId="922723804" sldId="274"/>
            <ac:spMk id="7" creationId="{B85E0EA6-84C7-5385-BFFC-1E68971ABABC}"/>
          </ac:spMkLst>
        </pc:spChg>
        <pc:spChg chg="add del mod">
          <ac:chgData name="Marshall, Troy - REE-NASS" userId="2dcbdb0f-9fa5-4c9e-a7c0-0e25afce3f67" providerId="ADAL" clId="{A3390839-198E-4C90-8F93-AC1E2BB8D069}" dt="2026-02-26T20:19:55.119" v="4640" actId="478"/>
          <ac:spMkLst>
            <pc:docMk/>
            <pc:sldMk cId="922723804" sldId="274"/>
            <ac:spMk id="8" creationId="{CA4E8A4A-E04E-F7CF-1D93-464CD1E968A7}"/>
          </ac:spMkLst>
        </pc:spChg>
        <pc:spChg chg="add mod">
          <ac:chgData name="Marshall, Troy - REE-NASS" userId="2dcbdb0f-9fa5-4c9e-a7c0-0e25afce3f67" providerId="ADAL" clId="{A3390839-198E-4C90-8F93-AC1E2BB8D069}" dt="2026-02-26T20:20:09.901" v="4669" actId="20577"/>
          <ac:spMkLst>
            <pc:docMk/>
            <pc:sldMk cId="922723804" sldId="274"/>
            <ac:spMk id="9" creationId="{51CDBF63-E2CA-8586-8D9C-3394CC53CF3B}"/>
          </ac:spMkLst>
        </pc:spChg>
        <pc:picChg chg="add mod ord">
          <ac:chgData name="Marshall, Troy - REE-NASS" userId="2dcbdb0f-9fa5-4c9e-a7c0-0e25afce3f67" providerId="ADAL" clId="{A3390839-198E-4C90-8F93-AC1E2BB8D069}" dt="2026-02-26T20:19:19.453" v="4615" actId="1076"/>
          <ac:picMkLst>
            <pc:docMk/>
            <pc:sldMk cId="922723804" sldId="274"/>
            <ac:picMk id="5" creationId="{BD6ABF8E-61E3-B631-56FD-ED1076854F0A}"/>
          </ac:picMkLst>
        </pc:picChg>
      </pc:sldChg>
      <pc:sldChg chg="addSp delSp modSp add mod">
        <pc:chgData name="Marshall, Troy - REE-NASS" userId="2dcbdb0f-9fa5-4c9e-a7c0-0e25afce3f67" providerId="ADAL" clId="{A3390839-198E-4C90-8F93-AC1E2BB8D069}" dt="2026-02-26T20:23:17.806" v="4802" actId="1076"/>
        <pc:sldMkLst>
          <pc:docMk/>
          <pc:sldMk cId="2176699725" sldId="275"/>
        </pc:sldMkLst>
        <pc:spChg chg="mod">
          <ac:chgData name="Marshall, Troy - REE-NASS" userId="2dcbdb0f-9fa5-4c9e-a7c0-0e25afce3f67" providerId="ADAL" clId="{A3390839-198E-4C90-8F93-AC1E2BB8D069}" dt="2026-02-26T20:21:30.461" v="4751" actId="20577"/>
          <ac:spMkLst>
            <pc:docMk/>
            <pc:sldMk cId="2176699725" sldId="275"/>
            <ac:spMk id="2" creationId="{69D6BA7E-70D4-3488-46A4-3135597DF774}"/>
          </ac:spMkLst>
        </pc:spChg>
        <pc:spChg chg="del">
          <ac:chgData name="Marshall, Troy - REE-NASS" userId="2dcbdb0f-9fa5-4c9e-a7c0-0e25afce3f67" providerId="ADAL" clId="{A3390839-198E-4C90-8F93-AC1E2BB8D069}" dt="2026-02-26T20:20:59.983" v="4675" actId="478"/>
          <ac:spMkLst>
            <pc:docMk/>
            <pc:sldMk cId="2176699725" sldId="275"/>
            <ac:spMk id="5" creationId="{70522A25-872C-5F2A-914C-8D2CCCDA0291}"/>
          </ac:spMkLst>
        </pc:spChg>
        <pc:spChg chg="add del mod">
          <ac:chgData name="Marshall, Troy - REE-NASS" userId="2dcbdb0f-9fa5-4c9e-a7c0-0e25afce3f67" providerId="ADAL" clId="{A3390839-198E-4C90-8F93-AC1E2BB8D069}" dt="2026-02-26T20:21:57.549" v="4752" actId="22"/>
          <ac:spMkLst>
            <pc:docMk/>
            <pc:sldMk cId="2176699725" sldId="275"/>
            <ac:spMk id="6" creationId="{B99B2644-6B58-A038-1A27-07947C009EAA}"/>
          </ac:spMkLst>
        </pc:spChg>
        <pc:spChg chg="del mod">
          <ac:chgData name="Marshall, Troy - REE-NASS" userId="2dcbdb0f-9fa5-4c9e-a7c0-0e25afce3f67" providerId="ADAL" clId="{A3390839-198E-4C90-8F93-AC1E2BB8D069}" dt="2026-02-26T20:20:57.070" v="4674" actId="478"/>
          <ac:spMkLst>
            <pc:docMk/>
            <pc:sldMk cId="2176699725" sldId="275"/>
            <ac:spMk id="8" creationId="{98785988-F175-75FD-854D-125007ABF034}"/>
          </ac:spMkLst>
        </pc:spChg>
        <pc:spChg chg="add mod">
          <ac:chgData name="Marshall, Troy - REE-NASS" userId="2dcbdb0f-9fa5-4c9e-a7c0-0e25afce3f67" providerId="ADAL" clId="{A3390839-198E-4C90-8F93-AC1E2BB8D069}" dt="2026-02-26T20:22:39.117" v="4765" actId="1076"/>
          <ac:spMkLst>
            <pc:docMk/>
            <pc:sldMk cId="2176699725" sldId="275"/>
            <ac:spMk id="11" creationId="{1014B9CE-B6AA-1874-73C4-0E9C26BA8124}"/>
          </ac:spMkLst>
        </pc:spChg>
        <pc:spChg chg="add mod">
          <ac:chgData name="Marshall, Troy - REE-NASS" userId="2dcbdb0f-9fa5-4c9e-a7c0-0e25afce3f67" providerId="ADAL" clId="{A3390839-198E-4C90-8F93-AC1E2BB8D069}" dt="2026-02-26T20:23:17.806" v="4802" actId="1076"/>
          <ac:spMkLst>
            <pc:docMk/>
            <pc:sldMk cId="2176699725" sldId="275"/>
            <ac:spMk id="14" creationId="{BFF29A9A-B105-98D3-86EC-138B6C717F3C}"/>
          </ac:spMkLst>
        </pc:spChg>
        <pc:picChg chg="del">
          <ac:chgData name="Marshall, Troy - REE-NASS" userId="2dcbdb0f-9fa5-4c9e-a7c0-0e25afce3f67" providerId="ADAL" clId="{A3390839-198E-4C90-8F93-AC1E2BB8D069}" dt="2026-02-26T20:20:49.491" v="4672" actId="478"/>
          <ac:picMkLst>
            <pc:docMk/>
            <pc:sldMk cId="2176699725" sldId="275"/>
            <ac:picMk id="4" creationId="{003B02E6-D59F-B35D-3E20-EE154832CAC7}"/>
          </ac:picMkLst>
        </pc:picChg>
        <pc:picChg chg="add mod ord">
          <ac:chgData name="Marshall, Troy - REE-NASS" userId="2dcbdb0f-9fa5-4c9e-a7c0-0e25afce3f67" providerId="ADAL" clId="{A3390839-198E-4C90-8F93-AC1E2BB8D069}" dt="2026-02-26T20:22:12.981" v="4758" actId="1076"/>
          <ac:picMkLst>
            <pc:docMk/>
            <pc:sldMk cId="2176699725" sldId="275"/>
            <ac:picMk id="10" creationId="{B2848ADB-2F35-0D94-0453-FCFEEDF99E3A}"/>
          </ac:picMkLst>
        </pc:picChg>
        <pc:cxnChg chg="del">
          <ac:chgData name="Marshall, Troy - REE-NASS" userId="2dcbdb0f-9fa5-4c9e-a7c0-0e25afce3f67" providerId="ADAL" clId="{A3390839-198E-4C90-8F93-AC1E2BB8D069}" dt="2026-02-26T20:20:48.585" v="4671" actId="478"/>
          <ac:cxnSpMkLst>
            <pc:docMk/>
            <pc:sldMk cId="2176699725" sldId="275"/>
            <ac:cxnSpMk id="7" creationId="{981D6822-6882-3699-901F-931DCA899E72}"/>
          </ac:cxnSpMkLst>
        </pc:cxnChg>
        <pc:cxnChg chg="add mod">
          <ac:chgData name="Marshall, Troy - REE-NASS" userId="2dcbdb0f-9fa5-4c9e-a7c0-0e25afce3f67" providerId="ADAL" clId="{A3390839-198E-4C90-8F93-AC1E2BB8D069}" dt="2026-02-26T20:22:50.462" v="4767" actId="208"/>
          <ac:cxnSpMkLst>
            <pc:docMk/>
            <pc:sldMk cId="2176699725" sldId="275"/>
            <ac:cxnSpMk id="13" creationId="{26E91F58-35F3-4F45-92E5-107EBBD11656}"/>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2C3F2-299F-D1A4-8FFC-3BD10D9C526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B14CC86-838A-FB93-DB58-022E2CD9DD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8E92961-4DBC-4871-60C6-541FCC55B45A}"/>
              </a:ext>
            </a:extLst>
          </p:cNvPr>
          <p:cNvSpPr>
            <a:spLocks noGrp="1"/>
          </p:cNvSpPr>
          <p:nvPr>
            <p:ph type="dt" sz="half" idx="10"/>
          </p:nvPr>
        </p:nvSpPr>
        <p:spPr/>
        <p:txBody>
          <a:bodyPr/>
          <a:lstStyle/>
          <a:p>
            <a:fld id="{501DAE0A-8DC9-4B88-9D29-707BD4983032}" type="datetimeFigureOut">
              <a:rPr lang="en-US" smtClean="0"/>
              <a:t>2/26/2026</a:t>
            </a:fld>
            <a:endParaRPr lang="en-US"/>
          </a:p>
        </p:txBody>
      </p:sp>
      <p:sp>
        <p:nvSpPr>
          <p:cNvPr id="5" name="Footer Placeholder 4">
            <a:extLst>
              <a:ext uri="{FF2B5EF4-FFF2-40B4-BE49-F238E27FC236}">
                <a16:creationId xmlns:a16="http://schemas.microsoft.com/office/drawing/2014/main" id="{142DD156-43F3-0A4E-6EBD-A0C8FCA7CC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0DFFEC-2B40-4080-7778-3817D30AAD87}"/>
              </a:ext>
            </a:extLst>
          </p:cNvPr>
          <p:cNvSpPr>
            <a:spLocks noGrp="1"/>
          </p:cNvSpPr>
          <p:nvPr>
            <p:ph type="sldNum" sz="quarter" idx="12"/>
          </p:nvPr>
        </p:nvSpPr>
        <p:spPr/>
        <p:txBody>
          <a:bodyPr/>
          <a:lstStyle/>
          <a:p>
            <a:fld id="{3F1762E0-B4CA-486B-9250-76C5E6D66FC8}" type="slidenum">
              <a:rPr lang="en-US" smtClean="0"/>
              <a:t>‹#›</a:t>
            </a:fld>
            <a:endParaRPr lang="en-US"/>
          </a:p>
        </p:txBody>
      </p:sp>
    </p:spTree>
    <p:extLst>
      <p:ext uri="{BB962C8B-B14F-4D97-AF65-F5344CB8AC3E}">
        <p14:creationId xmlns:p14="http://schemas.microsoft.com/office/powerpoint/2010/main" val="670503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A4FC8-6299-F413-770D-AA810FD0692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8062D7-655E-2C27-8815-85FECAC59AB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746951-C6A7-A9DE-F67B-996DCBDD215E}"/>
              </a:ext>
            </a:extLst>
          </p:cNvPr>
          <p:cNvSpPr>
            <a:spLocks noGrp="1"/>
          </p:cNvSpPr>
          <p:nvPr>
            <p:ph type="dt" sz="half" idx="10"/>
          </p:nvPr>
        </p:nvSpPr>
        <p:spPr/>
        <p:txBody>
          <a:bodyPr/>
          <a:lstStyle/>
          <a:p>
            <a:fld id="{501DAE0A-8DC9-4B88-9D29-707BD4983032}" type="datetimeFigureOut">
              <a:rPr lang="en-US" smtClean="0"/>
              <a:t>2/26/2026</a:t>
            </a:fld>
            <a:endParaRPr lang="en-US"/>
          </a:p>
        </p:txBody>
      </p:sp>
      <p:sp>
        <p:nvSpPr>
          <p:cNvPr id="5" name="Footer Placeholder 4">
            <a:extLst>
              <a:ext uri="{FF2B5EF4-FFF2-40B4-BE49-F238E27FC236}">
                <a16:creationId xmlns:a16="http://schemas.microsoft.com/office/drawing/2014/main" id="{4A165745-6A60-2011-3FD7-859037E607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7C6524-98D4-7242-B0EF-431FD8E98C3E}"/>
              </a:ext>
            </a:extLst>
          </p:cNvPr>
          <p:cNvSpPr>
            <a:spLocks noGrp="1"/>
          </p:cNvSpPr>
          <p:nvPr>
            <p:ph type="sldNum" sz="quarter" idx="12"/>
          </p:nvPr>
        </p:nvSpPr>
        <p:spPr/>
        <p:txBody>
          <a:bodyPr/>
          <a:lstStyle/>
          <a:p>
            <a:fld id="{3F1762E0-B4CA-486B-9250-76C5E6D66FC8}" type="slidenum">
              <a:rPr lang="en-US" smtClean="0"/>
              <a:t>‹#›</a:t>
            </a:fld>
            <a:endParaRPr lang="en-US"/>
          </a:p>
        </p:txBody>
      </p:sp>
    </p:spTree>
    <p:extLst>
      <p:ext uri="{BB962C8B-B14F-4D97-AF65-F5344CB8AC3E}">
        <p14:creationId xmlns:p14="http://schemas.microsoft.com/office/powerpoint/2010/main" val="3409099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BCFFC6E-BBFA-C8CE-CD69-4DE90D9F109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7A68877-1D73-7D37-5B3F-3F415F7FEA7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37FC56-B7C0-DD9D-7101-E872D9EFCB9D}"/>
              </a:ext>
            </a:extLst>
          </p:cNvPr>
          <p:cNvSpPr>
            <a:spLocks noGrp="1"/>
          </p:cNvSpPr>
          <p:nvPr>
            <p:ph type="dt" sz="half" idx="10"/>
          </p:nvPr>
        </p:nvSpPr>
        <p:spPr/>
        <p:txBody>
          <a:bodyPr/>
          <a:lstStyle/>
          <a:p>
            <a:fld id="{501DAE0A-8DC9-4B88-9D29-707BD4983032}" type="datetimeFigureOut">
              <a:rPr lang="en-US" smtClean="0"/>
              <a:t>2/26/2026</a:t>
            </a:fld>
            <a:endParaRPr lang="en-US"/>
          </a:p>
        </p:txBody>
      </p:sp>
      <p:sp>
        <p:nvSpPr>
          <p:cNvPr id="5" name="Footer Placeholder 4">
            <a:extLst>
              <a:ext uri="{FF2B5EF4-FFF2-40B4-BE49-F238E27FC236}">
                <a16:creationId xmlns:a16="http://schemas.microsoft.com/office/drawing/2014/main" id="{4DAD048C-10F2-5A8B-D22C-235EBBBB6E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CCEB06-4F0D-13EC-0F9A-7F921981049A}"/>
              </a:ext>
            </a:extLst>
          </p:cNvPr>
          <p:cNvSpPr>
            <a:spLocks noGrp="1"/>
          </p:cNvSpPr>
          <p:nvPr>
            <p:ph type="sldNum" sz="quarter" idx="12"/>
          </p:nvPr>
        </p:nvSpPr>
        <p:spPr/>
        <p:txBody>
          <a:bodyPr/>
          <a:lstStyle/>
          <a:p>
            <a:fld id="{3F1762E0-B4CA-486B-9250-76C5E6D66FC8}" type="slidenum">
              <a:rPr lang="en-US" smtClean="0"/>
              <a:t>‹#›</a:t>
            </a:fld>
            <a:endParaRPr lang="en-US"/>
          </a:p>
        </p:txBody>
      </p:sp>
    </p:spTree>
    <p:extLst>
      <p:ext uri="{BB962C8B-B14F-4D97-AF65-F5344CB8AC3E}">
        <p14:creationId xmlns:p14="http://schemas.microsoft.com/office/powerpoint/2010/main" val="1603052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1EE74-0AB4-EB13-489F-D0520FAD48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4B3B8C-EFD1-72A5-CD8F-3BC95ED43E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496541-732E-488C-2631-5512E1FFB6CB}"/>
              </a:ext>
            </a:extLst>
          </p:cNvPr>
          <p:cNvSpPr>
            <a:spLocks noGrp="1"/>
          </p:cNvSpPr>
          <p:nvPr>
            <p:ph type="dt" sz="half" idx="10"/>
          </p:nvPr>
        </p:nvSpPr>
        <p:spPr/>
        <p:txBody>
          <a:bodyPr/>
          <a:lstStyle/>
          <a:p>
            <a:fld id="{501DAE0A-8DC9-4B88-9D29-707BD4983032}" type="datetimeFigureOut">
              <a:rPr lang="en-US" smtClean="0"/>
              <a:t>2/26/2026</a:t>
            </a:fld>
            <a:endParaRPr lang="en-US"/>
          </a:p>
        </p:txBody>
      </p:sp>
      <p:sp>
        <p:nvSpPr>
          <p:cNvPr id="5" name="Footer Placeholder 4">
            <a:extLst>
              <a:ext uri="{FF2B5EF4-FFF2-40B4-BE49-F238E27FC236}">
                <a16:creationId xmlns:a16="http://schemas.microsoft.com/office/drawing/2014/main" id="{6CF32BD6-C1C3-241E-A778-A301C85D09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59177F-4268-3129-F9A0-8BF4351589E0}"/>
              </a:ext>
            </a:extLst>
          </p:cNvPr>
          <p:cNvSpPr>
            <a:spLocks noGrp="1"/>
          </p:cNvSpPr>
          <p:nvPr>
            <p:ph type="sldNum" sz="quarter" idx="12"/>
          </p:nvPr>
        </p:nvSpPr>
        <p:spPr/>
        <p:txBody>
          <a:bodyPr/>
          <a:lstStyle/>
          <a:p>
            <a:fld id="{3F1762E0-B4CA-486B-9250-76C5E6D66FC8}" type="slidenum">
              <a:rPr lang="en-US" smtClean="0"/>
              <a:t>‹#›</a:t>
            </a:fld>
            <a:endParaRPr lang="en-US"/>
          </a:p>
        </p:txBody>
      </p:sp>
    </p:spTree>
    <p:extLst>
      <p:ext uri="{BB962C8B-B14F-4D97-AF65-F5344CB8AC3E}">
        <p14:creationId xmlns:p14="http://schemas.microsoft.com/office/powerpoint/2010/main" val="2561337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51DA3-56C6-2FCE-B16E-4218EA4EE9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CF11466-0653-4FC6-7812-681A55F9A92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4B0CE2-43C8-65A0-EC8B-37D295915E6C}"/>
              </a:ext>
            </a:extLst>
          </p:cNvPr>
          <p:cNvSpPr>
            <a:spLocks noGrp="1"/>
          </p:cNvSpPr>
          <p:nvPr>
            <p:ph type="dt" sz="half" idx="10"/>
          </p:nvPr>
        </p:nvSpPr>
        <p:spPr/>
        <p:txBody>
          <a:bodyPr/>
          <a:lstStyle/>
          <a:p>
            <a:fld id="{501DAE0A-8DC9-4B88-9D29-707BD4983032}" type="datetimeFigureOut">
              <a:rPr lang="en-US" smtClean="0"/>
              <a:t>2/26/2026</a:t>
            </a:fld>
            <a:endParaRPr lang="en-US"/>
          </a:p>
        </p:txBody>
      </p:sp>
      <p:sp>
        <p:nvSpPr>
          <p:cNvPr id="5" name="Footer Placeholder 4">
            <a:extLst>
              <a:ext uri="{FF2B5EF4-FFF2-40B4-BE49-F238E27FC236}">
                <a16:creationId xmlns:a16="http://schemas.microsoft.com/office/drawing/2014/main" id="{2AC72353-644F-AA02-65C2-E4AAC3A136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B6C03B-D21A-082F-F73D-6FEB04882FBF}"/>
              </a:ext>
            </a:extLst>
          </p:cNvPr>
          <p:cNvSpPr>
            <a:spLocks noGrp="1"/>
          </p:cNvSpPr>
          <p:nvPr>
            <p:ph type="sldNum" sz="quarter" idx="12"/>
          </p:nvPr>
        </p:nvSpPr>
        <p:spPr/>
        <p:txBody>
          <a:bodyPr/>
          <a:lstStyle/>
          <a:p>
            <a:fld id="{3F1762E0-B4CA-486B-9250-76C5E6D66FC8}" type="slidenum">
              <a:rPr lang="en-US" smtClean="0"/>
              <a:t>‹#›</a:t>
            </a:fld>
            <a:endParaRPr lang="en-US"/>
          </a:p>
        </p:txBody>
      </p:sp>
    </p:spTree>
    <p:extLst>
      <p:ext uri="{BB962C8B-B14F-4D97-AF65-F5344CB8AC3E}">
        <p14:creationId xmlns:p14="http://schemas.microsoft.com/office/powerpoint/2010/main" val="1993709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25F6B-71A6-9984-C4C1-B4620B5CC7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2E2707-4829-B032-68B1-F08A891ACCB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847CE70-9D43-F411-4F2F-10B250D6F5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661B1AA-D26E-FAE0-027F-EDE93BE80B62}"/>
              </a:ext>
            </a:extLst>
          </p:cNvPr>
          <p:cNvSpPr>
            <a:spLocks noGrp="1"/>
          </p:cNvSpPr>
          <p:nvPr>
            <p:ph type="dt" sz="half" idx="10"/>
          </p:nvPr>
        </p:nvSpPr>
        <p:spPr/>
        <p:txBody>
          <a:bodyPr/>
          <a:lstStyle/>
          <a:p>
            <a:fld id="{501DAE0A-8DC9-4B88-9D29-707BD4983032}" type="datetimeFigureOut">
              <a:rPr lang="en-US" smtClean="0"/>
              <a:t>2/26/2026</a:t>
            </a:fld>
            <a:endParaRPr lang="en-US"/>
          </a:p>
        </p:txBody>
      </p:sp>
      <p:sp>
        <p:nvSpPr>
          <p:cNvPr id="6" name="Footer Placeholder 5">
            <a:extLst>
              <a:ext uri="{FF2B5EF4-FFF2-40B4-BE49-F238E27FC236}">
                <a16:creationId xmlns:a16="http://schemas.microsoft.com/office/drawing/2014/main" id="{1A5B3578-DE14-8078-029B-A6519A7C4D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7B9384-2520-3749-C2C1-ACA36640F060}"/>
              </a:ext>
            </a:extLst>
          </p:cNvPr>
          <p:cNvSpPr>
            <a:spLocks noGrp="1"/>
          </p:cNvSpPr>
          <p:nvPr>
            <p:ph type="sldNum" sz="quarter" idx="12"/>
          </p:nvPr>
        </p:nvSpPr>
        <p:spPr/>
        <p:txBody>
          <a:bodyPr/>
          <a:lstStyle/>
          <a:p>
            <a:fld id="{3F1762E0-B4CA-486B-9250-76C5E6D66FC8}" type="slidenum">
              <a:rPr lang="en-US" smtClean="0"/>
              <a:t>‹#›</a:t>
            </a:fld>
            <a:endParaRPr lang="en-US"/>
          </a:p>
        </p:txBody>
      </p:sp>
    </p:spTree>
    <p:extLst>
      <p:ext uri="{BB962C8B-B14F-4D97-AF65-F5344CB8AC3E}">
        <p14:creationId xmlns:p14="http://schemas.microsoft.com/office/powerpoint/2010/main" val="1902642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03230-E308-AD8F-279C-4E7822A74A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39F95D1-D2D8-0388-6ADE-DFDAD0BD9F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351DC52-7F41-B076-0B1B-2F70A489D84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29DC959-5550-8BE1-14D8-A06CCCECDB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5F8A79C-2032-1A9B-64E9-9BC86D3435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F96FD18-316C-4F54-F3A8-71B097FA40A2}"/>
              </a:ext>
            </a:extLst>
          </p:cNvPr>
          <p:cNvSpPr>
            <a:spLocks noGrp="1"/>
          </p:cNvSpPr>
          <p:nvPr>
            <p:ph type="dt" sz="half" idx="10"/>
          </p:nvPr>
        </p:nvSpPr>
        <p:spPr/>
        <p:txBody>
          <a:bodyPr/>
          <a:lstStyle/>
          <a:p>
            <a:fld id="{501DAE0A-8DC9-4B88-9D29-707BD4983032}" type="datetimeFigureOut">
              <a:rPr lang="en-US" smtClean="0"/>
              <a:t>2/26/2026</a:t>
            </a:fld>
            <a:endParaRPr lang="en-US"/>
          </a:p>
        </p:txBody>
      </p:sp>
      <p:sp>
        <p:nvSpPr>
          <p:cNvPr id="8" name="Footer Placeholder 7">
            <a:extLst>
              <a:ext uri="{FF2B5EF4-FFF2-40B4-BE49-F238E27FC236}">
                <a16:creationId xmlns:a16="http://schemas.microsoft.com/office/drawing/2014/main" id="{C054F887-8969-07D4-213A-B057259852A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918D5B5-5053-03C1-2941-07C637500EEE}"/>
              </a:ext>
            </a:extLst>
          </p:cNvPr>
          <p:cNvSpPr>
            <a:spLocks noGrp="1"/>
          </p:cNvSpPr>
          <p:nvPr>
            <p:ph type="sldNum" sz="quarter" idx="12"/>
          </p:nvPr>
        </p:nvSpPr>
        <p:spPr/>
        <p:txBody>
          <a:bodyPr/>
          <a:lstStyle/>
          <a:p>
            <a:fld id="{3F1762E0-B4CA-486B-9250-76C5E6D66FC8}" type="slidenum">
              <a:rPr lang="en-US" smtClean="0"/>
              <a:t>‹#›</a:t>
            </a:fld>
            <a:endParaRPr lang="en-US"/>
          </a:p>
        </p:txBody>
      </p:sp>
    </p:spTree>
    <p:extLst>
      <p:ext uri="{BB962C8B-B14F-4D97-AF65-F5344CB8AC3E}">
        <p14:creationId xmlns:p14="http://schemas.microsoft.com/office/powerpoint/2010/main" val="1959249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CFDE4-4F34-BFED-061C-616966E7761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D3AF4B0-D902-005C-3F68-11893E9E251C}"/>
              </a:ext>
            </a:extLst>
          </p:cNvPr>
          <p:cNvSpPr>
            <a:spLocks noGrp="1"/>
          </p:cNvSpPr>
          <p:nvPr>
            <p:ph type="dt" sz="half" idx="10"/>
          </p:nvPr>
        </p:nvSpPr>
        <p:spPr/>
        <p:txBody>
          <a:bodyPr/>
          <a:lstStyle/>
          <a:p>
            <a:fld id="{501DAE0A-8DC9-4B88-9D29-707BD4983032}" type="datetimeFigureOut">
              <a:rPr lang="en-US" smtClean="0"/>
              <a:t>2/26/2026</a:t>
            </a:fld>
            <a:endParaRPr lang="en-US"/>
          </a:p>
        </p:txBody>
      </p:sp>
      <p:sp>
        <p:nvSpPr>
          <p:cNvPr id="4" name="Footer Placeholder 3">
            <a:extLst>
              <a:ext uri="{FF2B5EF4-FFF2-40B4-BE49-F238E27FC236}">
                <a16:creationId xmlns:a16="http://schemas.microsoft.com/office/drawing/2014/main" id="{F16FDBA6-B513-5C57-6F9B-36A0221ECFA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8E42BCE-2931-FC7D-83AC-93DD6962A395}"/>
              </a:ext>
            </a:extLst>
          </p:cNvPr>
          <p:cNvSpPr>
            <a:spLocks noGrp="1"/>
          </p:cNvSpPr>
          <p:nvPr>
            <p:ph type="sldNum" sz="quarter" idx="12"/>
          </p:nvPr>
        </p:nvSpPr>
        <p:spPr/>
        <p:txBody>
          <a:bodyPr/>
          <a:lstStyle/>
          <a:p>
            <a:fld id="{3F1762E0-B4CA-486B-9250-76C5E6D66FC8}" type="slidenum">
              <a:rPr lang="en-US" smtClean="0"/>
              <a:t>‹#›</a:t>
            </a:fld>
            <a:endParaRPr lang="en-US"/>
          </a:p>
        </p:txBody>
      </p:sp>
    </p:spTree>
    <p:extLst>
      <p:ext uri="{BB962C8B-B14F-4D97-AF65-F5344CB8AC3E}">
        <p14:creationId xmlns:p14="http://schemas.microsoft.com/office/powerpoint/2010/main" val="793526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613F40-4188-CE02-8553-2312A0F04E1D}"/>
              </a:ext>
            </a:extLst>
          </p:cNvPr>
          <p:cNvSpPr>
            <a:spLocks noGrp="1"/>
          </p:cNvSpPr>
          <p:nvPr>
            <p:ph type="dt" sz="half" idx="10"/>
          </p:nvPr>
        </p:nvSpPr>
        <p:spPr/>
        <p:txBody>
          <a:bodyPr/>
          <a:lstStyle/>
          <a:p>
            <a:fld id="{501DAE0A-8DC9-4B88-9D29-707BD4983032}" type="datetimeFigureOut">
              <a:rPr lang="en-US" smtClean="0"/>
              <a:t>2/26/2026</a:t>
            </a:fld>
            <a:endParaRPr lang="en-US"/>
          </a:p>
        </p:txBody>
      </p:sp>
      <p:sp>
        <p:nvSpPr>
          <p:cNvPr id="3" name="Footer Placeholder 2">
            <a:extLst>
              <a:ext uri="{FF2B5EF4-FFF2-40B4-BE49-F238E27FC236}">
                <a16:creationId xmlns:a16="http://schemas.microsoft.com/office/drawing/2014/main" id="{D3AD4E2A-B3B0-B562-614A-A24991EA54D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0D05D40-4F73-0C21-6DF1-B588FF70E657}"/>
              </a:ext>
            </a:extLst>
          </p:cNvPr>
          <p:cNvSpPr>
            <a:spLocks noGrp="1"/>
          </p:cNvSpPr>
          <p:nvPr>
            <p:ph type="sldNum" sz="quarter" idx="12"/>
          </p:nvPr>
        </p:nvSpPr>
        <p:spPr/>
        <p:txBody>
          <a:bodyPr/>
          <a:lstStyle/>
          <a:p>
            <a:fld id="{3F1762E0-B4CA-486B-9250-76C5E6D66FC8}" type="slidenum">
              <a:rPr lang="en-US" smtClean="0"/>
              <a:t>‹#›</a:t>
            </a:fld>
            <a:endParaRPr lang="en-US"/>
          </a:p>
        </p:txBody>
      </p:sp>
    </p:spTree>
    <p:extLst>
      <p:ext uri="{BB962C8B-B14F-4D97-AF65-F5344CB8AC3E}">
        <p14:creationId xmlns:p14="http://schemas.microsoft.com/office/powerpoint/2010/main" val="2181460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1D9CD-801B-DA31-D06D-124590A1AE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8C49C7D-561C-013B-B9E3-4CA4E71607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3A9618-F880-A2F2-A914-1A99671FC1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89CA94-50A5-7DDB-37E2-7B1A887A4FAC}"/>
              </a:ext>
            </a:extLst>
          </p:cNvPr>
          <p:cNvSpPr>
            <a:spLocks noGrp="1"/>
          </p:cNvSpPr>
          <p:nvPr>
            <p:ph type="dt" sz="half" idx="10"/>
          </p:nvPr>
        </p:nvSpPr>
        <p:spPr/>
        <p:txBody>
          <a:bodyPr/>
          <a:lstStyle/>
          <a:p>
            <a:fld id="{501DAE0A-8DC9-4B88-9D29-707BD4983032}" type="datetimeFigureOut">
              <a:rPr lang="en-US" smtClean="0"/>
              <a:t>2/26/2026</a:t>
            </a:fld>
            <a:endParaRPr lang="en-US"/>
          </a:p>
        </p:txBody>
      </p:sp>
      <p:sp>
        <p:nvSpPr>
          <p:cNvPr id="6" name="Footer Placeholder 5">
            <a:extLst>
              <a:ext uri="{FF2B5EF4-FFF2-40B4-BE49-F238E27FC236}">
                <a16:creationId xmlns:a16="http://schemas.microsoft.com/office/drawing/2014/main" id="{C15ECCEE-89F7-DF3E-6038-9CFB6238ED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A955BE-A1DE-553F-5F49-DCA3884B3606}"/>
              </a:ext>
            </a:extLst>
          </p:cNvPr>
          <p:cNvSpPr>
            <a:spLocks noGrp="1"/>
          </p:cNvSpPr>
          <p:nvPr>
            <p:ph type="sldNum" sz="quarter" idx="12"/>
          </p:nvPr>
        </p:nvSpPr>
        <p:spPr/>
        <p:txBody>
          <a:bodyPr/>
          <a:lstStyle/>
          <a:p>
            <a:fld id="{3F1762E0-B4CA-486B-9250-76C5E6D66FC8}" type="slidenum">
              <a:rPr lang="en-US" smtClean="0"/>
              <a:t>‹#›</a:t>
            </a:fld>
            <a:endParaRPr lang="en-US"/>
          </a:p>
        </p:txBody>
      </p:sp>
    </p:spTree>
    <p:extLst>
      <p:ext uri="{BB962C8B-B14F-4D97-AF65-F5344CB8AC3E}">
        <p14:creationId xmlns:p14="http://schemas.microsoft.com/office/powerpoint/2010/main" val="1836839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6FD35-F21E-6980-36F1-909D711BE2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0A5864E-0DBE-D8FF-25C4-2593E51B9C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4F96F04-577A-78FC-7288-6C6203784C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8C94AB-CEF8-096D-F0B1-76119A6D3539}"/>
              </a:ext>
            </a:extLst>
          </p:cNvPr>
          <p:cNvSpPr>
            <a:spLocks noGrp="1"/>
          </p:cNvSpPr>
          <p:nvPr>
            <p:ph type="dt" sz="half" idx="10"/>
          </p:nvPr>
        </p:nvSpPr>
        <p:spPr/>
        <p:txBody>
          <a:bodyPr/>
          <a:lstStyle/>
          <a:p>
            <a:fld id="{501DAE0A-8DC9-4B88-9D29-707BD4983032}" type="datetimeFigureOut">
              <a:rPr lang="en-US" smtClean="0"/>
              <a:t>2/26/2026</a:t>
            </a:fld>
            <a:endParaRPr lang="en-US"/>
          </a:p>
        </p:txBody>
      </p:sp>
      <p:sp>
        <p:nvSpPr>
          <p:cNvPr id="6" name="Footer Placeholder 5">
            <a:extLst>
              <a:ext uri="{FF2B5EF4-FFF2-40B4-BE49-F238E27FC236}">
                <a16:creationId xmlns:a16="http://schemas.microsoft.com/office/drawing/2014/main" id="{00E124B4-B5FA-109C-5A11-C8B2794DDD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49EEE1-FB55-10CC-0472-6FB64C7B1667}"/>
              </a:ext>
            </a:extLst>
          </p:cNvPr>
          <p:cNvSpPr>
            <a:spLocks noGrp="1"/>
          </p:cNvSpPr>
          <p:nvPr>
            <p:ph type="sldNum" sz="quarter" idx="12"/>
          </p:nvPr>
        </p:nvSpPr>
        <p:spPr/>
        <p:txBody>
          <a:bodyPr/>
          <a:lstStyle/>
          <a:p>
            <a:fld id="{3F1762E0-B4CA-486B-9250-76C5E6D66FC8}" type="slidenum">
              <a:rPr lang="en-US" smtClean="0"/>
              <a:t>‹#›</a:t>
            </a:fld>
            <a:endParaRPr lang="en-US"/>
          </a:p>
        </p:txBody>
      </p:sp>
    </p:spTree>
    <p:extLst>
      <p:ext uri="{BB962C8B-B14F-4D97-AF65-F5344CB8AC3E}">
        <p14:creationId xmlns:p14="http://schemas.microsoft.com/office/powerpoint/2010/main" val="350306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F50435-B44B-4F03-5D37-E5246D5082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AE8F78-9A67-CC7A-98F6-552EEDDE8E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D488FA-B790-0A06-33B6-B735648287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01DAE0A-8DC9-4B88-9D29-707BD4983032}" type="datetimeFigureOut">
              <a:rPr lang="en-US" smtClean="0"/>
              <a:t>2/26/2026</a:t>
            </a:fld>
            <a:endParaRPr lang="en-US"/>
          </a:p>
        </p:txBody>
      </p:sp>
      <p:sp>
        <p:nvSpPr>
          <p:cNvPr id="5" name="Footer Placeholder 4">
            <a:extLst>
              <a:ext uri="{FF2B5EF4-FFF2-40B4-BE49-F238E27FC236}">
                <a16:creationId xmlns:a16="http://schemas.microsoft.com/office/drawing/2014/main" id="{7B90996E-9A74-2007-4876-8E57039A68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870C2D1-0E04-0E1A-CE03-B7B3182B35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F1762E0-B4CA-486B-9250-76C5E6D66FC8}" type="slidenum">
              <a:rPr lang="en-US" smtClean="0"/>
              <a:t>‹#›</a:t>
            </a:fld>
            <a:endParaRPr lang="en-US"/>
          </a:p>
        </p:txBody>
      </p:sp>
    </p:spTree>
    <p:extLst>
      <p:ext uri="{BB962C8B-B14F-4D97-AF65-F5344CB8AC3E}">
        <p14:creationId xmlns:p14="http://schemas.microsoft.com/office/powerpoint/2010/main" val="8771455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0" name="Rectangle 29">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84E2FC5A-6BD4-9997-AC68-62E2EF1805FA}"/>
              </a:ext>
            </a:extLst>
          </p:cNvPr>
          <p:cNvSpPr>
            <a:spLocks noGrp="1"/>
          </p:cNvSpPr>
          <p:nvPr>
            <p:ph type="ctrTitle"/>
          </p:nvPr>
        </p:nvSpPr>
        <p:spPr>
          <a:xfrm>
            <a:off x="3315031" y="1380754"/>
            <a:ext cx="5561938" cy="2513516"/>
          </a:xfrm>
        </p:spPr>
        <p:txBody>
          <a:bodyPr>
            <a:normAutofit/>
          </a:bodyPr>
          <a:lstStyle/>
          <a:p>
            <a:r>
              <a:rPr lang="en-US"/>
              <a:t>NASDA Training</a:t>
            </a:r>
          </a:p>
        </p:txBody>
      </p:sp>
      <p:sp>
        <p:nvSpPr>
          <p:cNvPr id="3" name="Subtitle 2">
            <a:extLst>
              <a:ext uri="{FF2B5EF4-FFF2-40B4-BE49-F238E27FC236}">
                <a16:creationId xmlns:a16="http://schemas.microsoft.com/office/drawing/2014/main" id="{19B727F7-FC05-6947-4039-3600E63B1D21}"/>
              </a:ext>
            </a:extLst>
          </p:cNvPr>
          <p:cNvSpPr>
            <a:spLocks noGrp="1"/>
          </p:cNvSpPr>
          <p:nvPr>
            <p:ph type="subTitle" idx="1"/>
          </p:nvPr>
        </p:nvSpPr>
        <p:spPr>
          <a:xfrm>
            <a:off x="3315031" y="4076802"/>
            <a:ext cx="5561938" cy="1534587"/>
          </a:xfrm>
        </p:spPr>
        <p:txBody>
          <a:bodyPr>
            <a:normAutofit/>
          </a:bodyPr>
          <a:lstStyle/>
          <a:p>
            <a:r>
              <a:rPr lang="en-US"/>
              <a:t>Check in for READI</a:t>
            </a:r>
          </a:p>
          <a:p>
            <a:r>
              <a:rPr lang="en-US"/>
              <a:t>2/25/26</a:t>
            </a:r>
          </a:p>
        </p:txBody>
      </p:sp>
      <p:sp>
        <p:nvSpPr>
          <p:cNvPr id="34" name="Arc 33">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6" name="Oval 35">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97404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C62CE-D934-06F7-7E8A-AD22864F0C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505C1C-78BA-A7F0-E577-6C6201798595}"/>
              </a:ext>
            </a:extLst>
          </p:cNvPr>
          <p:cNvSpPr>
            <a:spLocks noGrp="1"/>
          </p:cNvSpPr>
          <p:nvPr>
            <p:ph type="title"/>
          </p:nvPr>
        </p:nvSpPr>
        <p:spPr/>
        <p:txBody>
          <a:bodyPr/>
          <a:lstStyle/>
          <a:p>
            <a:pPr algn="ctr"/>
            <a:r>
              <a:rPr lang="en-US" dirty="0"/>
              <a:t>Call Result: Appointment</a:t>
            </a:r>
          </a:p>
        </p:txBody>
      </p:sp>
      <p:pic>
        <p:nvPicPr>
          <p:cNvPr id="4" name="Content Placeholder 4" descr="A screenshot of a computer&#10;&#10;AI-generated content may be incorrect.">
            <a:extLst>
              <a:ext uri="{FF2B5EF4-FFF2-40B4-BE49-F238E27FC236}">
                <a16:creationId xmlns:a16="http://schemas.microsoft.com/office/drawing/2014/main" id="{61889E07-507A-4FDC-863B-114BD641E8AE}"/>
              </a:ext>
            </a:extLst>
          </p:cNvPr>
          <p:cNvPicPr>
            <a:picLocks noGrp="1" noChangeAspect="1"/>
          </p:cNvPicPr>
          <p:nvPr>
            <p:ph idx="1"/>
          </p:nvPr>
        </p:nvPicPr>
        <p:blipFill>
          <a:blip r:embed="rId2"/>
          <a:srcRect b="31010"/>
          <a:stretch>
            <a:fillRect/>
          </a:stretch>
        </p:blipFill>
        <p:spPr>
          <a:xfrm>
            <a:off x="221255" y="1740310"/>
            <a:ext cx="6009090" cy="4582057"/>
          </a:xfrm>
          <a:prstGeom prst="rect">
            <a:avLst/>
          </a:prstGeom>
        </p:spPr>
      </p:pic>
      <p:sp>
        <p:nvSpPr>
          <p:cNvPr id="5" name="Oval 4">
            <a:extLst>
              <a:ext uri="{FF2B5EF4-FFF2-40B4-BE49-F238E27FC236}">
                <a16:creationId xmlns:a16="http://schemas.microsoft.com/office/drawing/2014/main" id="{A6767590-473C-375B-9E69-42AEAEEFC3E6}"/>
              </a:ext>
            </a:extLst>
          </p:cNvPr>
          <p:cNvSpPr/>
          <p:nvPr/>
        </p:nvSpPr>
        <p:spPr>
          <a:xfrm>
            <a:off x="314631" y="5309879"/>
            <a:ext cx="2094271" cy="530943"/>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a:extLst>
              <a:ext uri="{FF2B5EF4-FFF2-40B4-BE49-F238E27FC236}">
                <a16:creationId xmlns:a16="http://schemas.microsoft.com/office/drawing/2014/main" id="{D9599E0B-4DD9-B031-DFCE-612980E8EEEC}"/>
              </a:ext>
            </a:extLst>
          </p:cNvPr>
          <p:cNvCxnSpPr>
            <a:cxnSpLocks/>
          </p:cNvCxnSpPr>
          <p:nvPr/>
        </p:nvCxnSpPr>
        <p:spPr>
          <a:xfrm flipV="1">
            <a:off x="2408902" y="1553497"/>
            <a:ext cx="3821443" cy="4006645"/>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68CEA963-95BF-B957-B27A-8DDB4B7F5396}"/>
              </a:ext>
            </a:extLst>
          </p:cNvPr>
          <p:cNvSpPr txBox="1"/>
          <p:nvPr/>
        </p:nvSpPr>
        <p:spPr>
          <a:xfrm>
            <a:off x="6230346" y="1297858"/>
            <a:ext cx="5843668" cy="3693319"/>
          </a:xfrm>
          <a:prstGeom prst="rect">
            <a:avLst/>
          </a:prstGeom>
          <a:noFill/>
        </p:spPr>
        <p:txBody>
          <a:bodyPr wrap="square" rtlCol="0">
            <a:spAutoFit/>
          </a:bodyPr>
          <a:lstStyle/>
          <a:p>
            <a:r>
              <a:rPr lang="en-US" dirty="0"/>
              <a:t>Appointment should only be selected after an appointment is made in the appointment block</a:t>
            </a:r>
          </a:p>
          <a:p>
            <a:endParaRPr lang="en-US" dirty="0"/>
          </a:p>
          <a:p>
            <a:pPr marL="342900" indent="-342900">
              <a:buFont typeface="+mj-lt"/>
              <a:buAutoNum type="arabicPeriod"/>
            </a:pPr>
            <a:r>
              <a:rPr lang="en-US" b="1" dirty="0"/>
              <a:t>Do not </a:t>
            </a:r>
            <a:r>
              <a:rPr lang="en-US" dirty="0"/>
              <a:t>complete the questionnaire</a:t>
            </a:r>
          </a:p>
          <a:p>
            <a:pPr marL="342900" indent="-342900">
              <a:buFont typeface="+mj-lt"/>
              <a:buAutoNum type="arabicPeriod"/>
            </a:pPr>
            <a:r>
              <a:rPr lang="en-US" dirty="0"/>
              <a:t>Select Appointment tab</a:t>
            </a:r>
          </a:p>
          <a:p>
            <a:pPr marL="342900" indent="-342900">
              <a:buFont typeface="+mj-lt"/>
              <a:buAutoNum type="arabicPeriod"/>
            </a:pPr>
            <a:r>
              <a:rPr lang="en-US" dirty="0"/>
              <a:t>Set appointment time (make sure to hit check mark)</a:t>
            </a:r>
          </a:p>
          <a:p>
            <a:pPr marL="342900" indent="-342900">
              <a:buFont typeface="+mj-lt"/>
              <a:buAutoNum type="arabicPeriod"/>
            </a:pPr>
            <a:r>
              <a:rPr lang="en-US" dirty="0"/>
              <a:t>End Call </a:t>
            </a:r>
          </a:p>
          <a:p>
            <a:pPr marL="342900" indent="-342900">
              <a:buFont typeface="+mj-lt"/>
              <a:buAutoNum type="arabicPeriod"/>
            </a:pPr>
            <a:r>
              <a:rPr lang="en-US" dirty="0"/>
              <a:t>Select Appointment (should already be highlighted)</a:t>
            </a:r>
          </a:p>
          <a:p>
            <a:pPr marL="342900" indent="-342900">
              <a:buFont typeface="+mj-lt"/>
              <a:buAutoNum type="arabicPeriod"/>
            </a:pPr>
            <a:r>
              <a:rPr lang="en-US" dirty="0"/>
              <a:t>The record will be removed from the calling pool and delivered at the time of the appointment. It will try to return to the one that made the appointment if ready (even if in different survey). If not ready it will go to next available. (10min prior to 5 mins after)</a:t>
            </a:r>
          </a:p>
        </p:txBody>
      </p:sp>
    </p:spTree>
    <p:extLst>
      <p:ext uri="{BB962C8B-B14F-4D97-AF65-F5344CB8AC3E}">
        <p14:creationId xmlns:p14="http://schemas.microsoft.com/office/powerpoint/2010/main" val="973595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F32B2-58BC-93C9-2544-A754207CD1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D6BA7E-70D4-3488-46A4-3135597DF774}"/>
              </a:ext>
            </a:extLst>
          </p:cNvPr>
          <p:cNvSpPr>
            <a:spLocks noGrp="1"/>
          </p:cNvSpPr>
          <p:nvPr>
            <p:ph type="title"/>
          </p:nvPr>
        </p:nvSpPr>
        <p:spPr/>
        <p:txBody>
          <a:bodyPr/>
          <a:lstStyle/>
          <a:p>
            <a:pPr algn="ctr"/>
            <a:r>
              <a:rPr lang="en-US" dirty="0"/>
              <a:t>Saving the Questionnaire for Later Contact</a:t>
            </a:r>
          </a:p>
        </p:txBody>
      </p:sp>
      <p:pic>
        <p:nvPicPr>
          <p:cNvPr id="10" name="Content Placeholder 9" descr="Graphical user interface, text&#10;&#10;AI-generated content may be incorrect.">
            <a:extLst>
              <a:ext uri="{FF2B5EF4-FFF2-40B4-BE49-F238E27FC236}">
                <a16:creationId xmlns:a16="http://schemas.microsoft.com/office/drawing/2014/main" id="{B2848ADB-2F35-0D94-0453-FCFEEDF99E3A}"/>
              </a:ext>
            </a:extLst>
          </p:cNvPr>
          <p:cNvPicPr>
            <a:picLocks noGrp="1" noChangeAspect="1"/>
          </p:cNvPicPr>
          <p:nvPr>
            <p:ph idx="1"/>
          </p:nvPr>
        </p:nvPicPr>
        <p:blipFill>
          <a:blip r:embed="rId2"/>
          <a:stretch>
            <a:fillRect/>
          </a:stretch>
        </p:blipFill>
        <p:spPr>
          <a:xfrm>
            <a:off x="444909" y="3225810"/>
            <a:ext cx="11476718" cy="2181932"/>
          </a:xfrm>
          <a:prstGeom prst="rect">
            <a:avLst/>
          </a:prstGeom>
        </p:spPr>
      </p:pic>
      <p:sp>
        <p:nvSpPr>
          <p:cNvPr id="11" name="Oval 10">
            <a:extLst>
              <a:ext uri="{FF2B5EF4-FFF2-40B4-BE49-F238E27FC236}">
                <a16:creationId xmlns:a16="http://schemas.microsoft.com/office/drawing/2014/main" id="{1014B9CE-B6AA-1874-73C4-0E9C26BA8124}"/>
              </a:ext>
            </a:extLst>
          </p:cNvPr>
          <p:cNvSpPr/>
          <p:nvPr/>
        </p:nvSpPr>
        <p:spPr>
          <a:xfrm>
            <a:off x="10412360" y="3079955"/>
            <a:ext cx="678427" cy="69809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26E91F58-35F3-4F45-92E5-107EBBD11656}"/>
              </a:ext>
            </a:extLst>
          </p:cNvPr>
          <p:cNvCxnSpPr>
            <a:stCxn id="11" idx="1"/>
          </p:cNvCxnSpPr>
          <p:nvPr/>
        </p:nvCxnSpPr>
        <p:spPr>
          <a:xfrm flipH="1" flipV="1">
            <a:off x="8534400" y="2546555"/>
            <a:ext cx="1977313" cy="635633"/>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4" name="TextBox 13">
            <a:extLst>
              <a:ext uri="{FF2B5EF4-FFF2-40B4-BE49-F238E27FC236}">
                <a16:creationId xmlns:a16="http://schemas.microsoft.com/office/drawing/2014/main" id="{BFF29A9A-B105-98D3-86EC-138B6C717F3C}"/>
              </a:ext>
            </a:extLst>
          </p:cNvPr>
          <p:cNvSpPr txBox="1"/>
          <p:nvPr/>
        </p:nvSpPr>
        <p:spPr>
          <a:xfrm>
            <a:off x="4198373" y="1979253"/>
            <a:ext cx="6046839" cy="523220"/>
          </a:xfrm>
          <a:prstGeom prst="rect">
            <a:avLst/>
          </a:prstGeom>
          <a:noFill/>
        </p:spPr>
        <p:txBody>
          <a:bodyPr wrap="square" rtlCol="0">
            <a:spAutoFit/>
          </a:bodyPr>
          <a:lstStyle/>
          <a:p>
            <a:r>
              <a:rPr lang="en-US" sz="2800" dirty="0"/>
              <a:t>Save and Return to READI button</a:t>
            </a:r>
          </a:p>
        </p:txBody>
      </p:sp>
    </p:spTree>
    <p:extLst>
      <p:ext uri="{BB962C8B-B14F-4D97-AF65-F5344CB8AC3E}">
        <p14:creationId xmlns:p14="http://schemas.microsoft.com/office/powerpoint/2010/main" val="2176699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23E012-738E-C086-AC70-56576A3D47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0B713D-65AA-6656-4780-7C376B199385}"/>
              </a:ext>
            </a:extLst>
          </p:cNvPr>
          <p:cNvSpPr>
            <a:spLocks noGrp="1"/>
          </p:cNvSpPr>
          <p:nvPr>
            <p:ph type="title"/>
          </p:nvPr>
        </p:nvSpPr>
        <p:spPr/>
        <p:txBody>
          <a:bodyPr/>
          <a:lstStyle/>
          <a:p>
            <a:pPr algn="ctr"/>
            <a:r>
              <a:rPr lang="en-US" dirty="0"/>
              <a:t>Call Result: Collected</a:t>
            </a:r>
          </a:p>
        </p:txBody>
      </p:sp>
      <p:pic>
        <p:nvPicPr>
          <p:cNvPr id="4" name="Content Placeholder 4" descr="A screenshot of a computer&#10;&#10;AI-generated content may be incorrect.">
            <a:extLst>
              <a:ext uri="{FF2B5EF4-FFF2-40B4-BE49-F238E27FC236}">
                <a16:creationId xmlns:a16="http://schemas.microsoft.com/office/drawing/2014/main" id="{3CB86585-59E2-E3D3-823F-F2972B5908C3}"/>
              </a:ext>
            </a:extLst>
          </p:cNvPr>
          <p:cNvPicPr>
            <a:picLocks noGrp="1" noChangeAspect="1"/>
          </p:cNvPicPr>
          <p:nvPr>
            <p:ph idx="1"/>
          </p:nvPr>
        </p:nvPicPr>
        <p:blipFill>
          <a:blip r:embed="rId2"/>
          <a:srcRect b="31010"/>
          <a:stretch>
            <a:fillRect/>
          </a:stretch>
        </p:blipFill>
        <p:spPr>
          <a:xfrm>
            <a:off x="201591" y="1690688"/>
            <a:ext cx="6009090" cy="4582057"/>
          </a:xfrm>
          <a:prstGeom prst="rect">
            <a:avLst/>
          </a:prstGeom>
        </p:spPr>
      </p:pic>
      <p:sp>
        <p:nvSpPr>
          <p:cNvPr id="5" name="Oval 4">
            <a:extLst>
              <a:ext uri="{FF2B5EF4-FFF2-40B4-BE49-F238E27FC236}">
                <a16:creationId xmlns:a16="http://schemas.microsoft.com/office/drawing/2014/main" id="{F7244DB1-19AF-8DA8-3473-CF7B01E1EC00}"/>
              </a:ext>
            </a:extLst>
          </p:cNvPr>
          <p:cNvSpPr/>
          <p:nvPr/>
        </p:nvSpPr>
        <p:spPr>
          <a:xfrm>
            <a:off x="235974" y="5741802"/>
            <a:ext cx="2094271" cy="530943"/>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a:extLst>
              <a:ext uri="{FF2B5EF4-FFF2-40B4-BE49-F238E27FC236}">
                <a16:creationId xmlns:a16="http://schemas.microsoft.com/office/drawing/2014/main" id="{F72C056A-1954-58B5-1D49-2D126EE8057F}"/>
              </a:ext>
            </a:extLst>
          </p:cNvPr>
          <p:cNvCxnSpPr>
            <a:cxnSpLocks/>
          </p:cNvCxnSpPr>
          <p:nvPr/>
        </p:nvCxnSpPr>
        <p:spPr>
          <a:xfrm flipV="1">
            <a:off x="2200773" y="2251587"/>
            <a:ext cx="4622814" cy="3657600"/>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497FDA93-0E7E-E07F-8AFD-EDEEBB038DDD}"/>
              </a:ext>
            </a:extLst>
          </p:cNvPr>
          <p:cNvSpPr txBox="1"/>
          <p:nvPr/>
        </p:nvSpPr>
        <p:spPr>
          <a:xfrm>
            <a:off x="6823587" y="2104103"/>
            <a:ext cx="4237703" cy="3139321"/>
          </a:xfrm>
          <a:prstGeom prst="rect">
            <a:avLst/>
          </a:prstGeom>
          <a:noFill/>
        </p:spPr>
        <p:txBody>
          <a:bodyPr wrap="square" rtlCol="0">
            <a:spAutoFit/>
          </a:bodyPr>
          <a:lstStyle/>
          <a:p>
            <a:r>
              <a:rPr lang="en-US" dirty="0"/>
              <a:t>Collected should only be selected when information is collected. This includes when an operator is out of business and should be selected after the questionnaire is submitted</a:t>
            </a:r>
          </a:p>
          <a:p>
            <a:endParaRPr lang="en-US" dirty="0"/>
          </a:p>
          <a:p>
            <a:pPr marL="342900" indent="-342900">
              <a:buFont typeface="+mj-lt"/>
              <a:buAutoNum type="arabicPeriod"/>
            </a:pPr>
            <a:r>
              <a:rPr lang="en-US" dirty="0"/>
              <a:t>Complete the questionnaire</a:t>
            </a:r>
          </a:p>
          <a:p>
            <a:pPr marL="342900" indent="-342900">
              <a:buFont typeface="+mj-lt"/>
              <a:buAutoNum type="arabicPeriod"/>
            </a:pPr>
            <a:r>
              <a:rPr lang="en-US" dirty="0"/>
              <a:t>Select the Collected call result</a:t>
            </a:r>
          </a:p>
          <a:p>
            <a:pPr marL="342900" indent="-342900">
              <a:buFont typeface="+mj-lt"/>
              <a:buAutoNum type="arabicPeriod"/>
            </a:pPr>
            <a:r>
              <a:rPr lang="en-US" dirty="0"/>
              <a:t>The record will be removed from the calling pool and will be considered a complete for the survey.</a:t>
            </a:r>
          </a:p>
        </p:txBody>
      </p:sp>
    </p:spTree>
    <p:extLst>
      <p:ext uri="{BB962C8B-B14F-4D97-AF65-F5344CB8AC3E}">
        <p14:creationId xmlns:p14="http://schemas.microsoft.com/office/powerpoint/2010/main" val="4610791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9DE0F-8A97-5573-13A1-11EE96134DD9}"/>
              </a:ext>
            </a:extLst>
          </p:cNvPr>
          <p:cNvSpPr>
            <a:spLocks noGrp="1"/>
          </p:cNvSpPr>
          <p:nvPr>
            <p:ph type="title"/>
          </p:nvPr>
        </p:nvSpPr>
        <p:spPr/>
        <p:txBody>
          <a:bodyPr/>
          <a:lstStyle/>
          <a:p>
            <a:pPr algn="ctr"/>
            <a:r>
              <a:rPr lang="en-US" dirty="0"/>
              <a:t>Comments: Where to they belong?</a:t>
            </a:r>
          </a:p>
        </p:txBody>
      </p:sp>
      <p:sp>
        <p:nvSpPr>
          <p:cNvPr id="3" name="Content Placeholder 2">
            <a:extLst>
              <a:ext uri="{FF2B5EF4-FFF2-40B4-BE49-F238E27FC236}">
                <a16:creationId xmlns:a16="http://schemas.microsoft.com/office/drawing/2014/main" id="{498DCE32-211D-C96B-97BA-0E71FCBDD952}"/>
              </a:ext>
            </a:extLst>
          </p:cNvPr>
          <p:cNvSpPr>
            <a:spLocks noGrp="1"/>
          </p:cNvSpPr>
          <p:nvPr>
            <p:ph idx="1"/>
          </p:nvPr>
        </p:nvSpPr>
        <p:spPr/>
        <p:txBody>
          <a:bodyPr/>
          <a:lstStyle/>
          <a:p>
            <a:r>
              <a:rPr lang="en-US" dirty="0"/>
              <a:t>All </a:t>
            </a:r>
            <a:r>
              <a:rPr lang="en-US" b="1" dirty="0"/>
              <a:t>survey related comments </a:t>
            </a:r>
            <a:r>
              <a:rPr lang="en-US" dirty="0"/>
              <a:t>belong in the survey questionnaire.</a:t>
            </a:r>
          </a:p>
          <a:p>
            <a:pPr marL="0" indent="0">
              <a:buNone/>
            </a:pPr>
            <a:r>
              <a:rPr lang="en-US" dirty="0"/>
              <a:t> </a:t>
            </a:r>
          </a:p>
          <a:p>
            <a:r>
              <a:rPr lang="en-US" dirty="0"/>
              <a:t>Any </a:t>
            </a:r>
            <a:r>
              <a:rPr lang="en-US" b="1" dirty="0"/>
              <a:t>dial related comments </a:t>
            </a:r>
            <a:r>
              <a:rPr lang="en-US" dirty="0"/>
              <a:t>(something that will help the next enumerator attempting to contact this operator for this survey) </a:t>
            </a:r>
          </a:p>
        </p:txBody>
      </p:sp>
    </p:spTree>
    <p:extLst>
      <p:ext uri="{BB962C8B-B14F-4D97-AF65-F5344CB8AC3E}">
        <p14:creationId xmlns:p14="http://schemas.microsoft.com/office/powerpoint/2010/main" val="3685481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CC9C87-87DE-4B92-E660-89E2DDBB78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5F933A-6AE3-6C0F-F7AE-0BED15CF7960}"/>
              </a:ext>
            </a:extLst>
          </p:cNvPr>
          <p:cNvSpPr>
            <a:spLocks noGrp="1"/>
          </p:cNvSpPr>
          <p:nvPr>
            <p:ph type="title"/>
          </p:nvPr>
        </p:nvSpPr>
        <p:spPr/>
        <p:txBody>
          <a:bodyPr/>
          <a:lstStyle/>
          <a:p>
            <a:pPr algn="ctr"/>
            <a:r>
              <a:rPr lang="en-US" dirty="0"/>
              <a:t>Comments: Survey Related Comments</a:t>
            </a:r>
          </a:p>
        </p:txBody>
      </p:sp>
      <p:sp>
        <p:nvSpPr>
          <p:cNvPr id="3" name="Content Placeholder 2">
            <a:extLst>
              <a:ext uri="{FF2B5EF4-FFF2-40B4-BE49-F238E27FC236}">
                <a16:creationId xmlns:a16="http://schemas.microsoft.com/office/drawing/2014/main" id="{26BC5450-C1EB-1B26-2D93-9DE5E6AC4256}"/>
              </a:ext>
            </a:extLst>
          </p:cNvPr>
          <p:cNvSpPr>
            <a:spLocks noGrp="1"/>
          </p:cNvSpPr>
          <p:nvPr>
            <p:ph idx="1"/>
          </p:nvPr>
        </p:nvSpPr>
        <p:spPr/>
        <p:txBody>
          <a:bodyPr/>
          <a:lstStyle/>
          <a:p>
            <a:pPr marL="0" indent="0">
              <a:buNone/>
            </a:pPr>
            <a:r>
              <a:rPr lang="en-US" dirty="0"/>
              <a:t> </a:t>
            </a:r>
          </a:p>
        </p:txBody>
      </p:sp>
      <p:pic>
        <p:nvPicPr>
          <p:cNvPr id="5" name="Picture 4" descr="A screenshot of a computer&#10;&#10;AI-generated content may be incorrect.">
            <a:extLst>
              <a:ext uri="{FF2B5EF4-FFF2-40B4-BE49-F238E27FC236}">
                <a16:creationId xmlns:a16="http://schemas.microsoft.com/office/drawing/2014/main" id="{949B1507-A607-306A-CB6A-0EA377A2059B}"/>
              </a:ext>
            </a:extLst>
          </p:cNvPr>
          <p:cNvPicPr>
            <a:picLocks noChangeAspect="1"/>
          </p:cNvPicPr>
          <p:nvPr/>
        </p:nvPicPr>
        <p:blipFill>
          <a:blip r:embed="rId2"/>
          <a:stretch>
            <a:fillRect/>
          </a:stretch>
        </p:blipFill>
        <p:spPr>
          <a:xfrm>
            <a:off x="425901" y="1929324"/>
            <a:ext cx="5453789" cy="4563551"/>
          </a:xfrm>
          <a:prstGeom prst="rect">
            <a:avLst/>
          </a:prstGeom>
        </p:spPr>
      </p:pic>
      <p:sp>
        <p:nvSpPr>
          <p:cNvPr id="6" name="TextBox 5">
            <a:extLst>
              <a:ext uri="{FF2B5EF4-FFF2-40B4-BE49-F238E27FC236}">
                <a16:creationId xmlns:a16="http://schemas.microsoft.com/office/drawing/2014/main" id="{4E88D644-8A0E-9D3A-BDF2-1ECAB3DAA338}"/>
              </a:ext>
            </a:extLst>
          </p:cNvPr>
          <p:cNvSpPr txBox="1"/>
          <p:nvPr/>
        </p:nvSpPr>
        <p:spPr>
          <a:xfrm>
            <a:off x="1269918" y="1465006"/>
            <a:ext cx="3765754" cy="369332"/>
          </a:xfrm>
          <a:prstGeom prst="rect">
            <a:avLst/>
          </a:prstGeom>
          <a:noFill/>
        </p:spPr>
        <p:txBody>
          <a:bodyPr wrap="square" rtlCol="0">
            <a:spAutoFit/>
          </a:bodyPr>
          <a:lstStyle/>
          <a:p>
            <a:pPr algn="ctr"/>
            <a:r>
              <a:rPr lang="en-US" dirty="0"/>
              <a:t>Item Level Comments</a:t>
            </a:r>
          </a:p>
        </p:txBody>
      </p:sp>
      <p:pic>
        <p:nvPicPr>
          <p:cNvPr id="9" name="Picture 8" descr="A screenshot of a computer&#10;&#10;AI-generated content may be incorrect.">
            <a:extLst>
              <a:ext uri="{FF2B5EF4-FFF2-40B4-BE49-F238E27FC236}">
                <a16:creationId xmlns:a16="http://schemas.microsoft.com/office/drawing/2014/main" id="{22C6C711-5B2B-10D4-DC33-F906E338BA94}"/>
              </a:ext>
            </a:extLst>
          </p:cNvPr>
          <p:cNvPicPr>
            <a:picLocks noChangeAspect="1"/>
          </p:cNvPicPr>
          <p:nvPr/>
        </p:nvPicPr>
        <p:blipFill>
          <a:blip r:embed="rId3"/>
          <a:stretch>
            <a:fillRect/>
          </a:stretch>
        </p:blipFill>
        <p:spPr>
          <a:xfrm>
            <a:off x="6311408" y="1962154"/>
            <a:ext cx="4804353" cy="2407223"/>
          </a:xfrm>
          <a:prstGeom prst="rect">
            <a:avLst/>
          </a:prstGeom>
        </p:spPr>
      </p:pic>
      <p:sp>
        <p:nvSpPr>
          <p:cNvPr id="10" name="Oval 9">
            <a:extLst>
              <a:ext uri="{FF2B5EF4-FFF2-40B4-BE49-F238E27FC236}">
                <a16:creationId xmlns:a16="http://schemas.microsoft.com/office/drawing/2014/main" id="{492C6F89-802A-4F47-FA1C-3F37894C3520}"/>
              </a:ext>
            </a:extLst>
          </p:cNvPr>
          <p:cNvSpPr/>
          <p:nvPr/>
        </p:nvSpPr>
        <p:spPr>
          <a:xfrm>
            <a:off x="3082413" y="5628968"/>
            <a:ext cx="2458064" cy="511277"/>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2247EC2E-3B18-EE38-9B2D-E031F5A9B832}"/>
              </a:ext>
            </a:extLst>
          </p:cNvPr>
          <p:cNvSpPr/>
          <p:nvPr/>
        </p:nvSpPr>
        <p:spPr>
          <a:xfrm>
            <a:off x="10736826" y="1825625"/>
            <a:ext cx="497954" cy="511277"/>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Arrow Connector 11">
            <a:extLst>
              <a:ext uri="{FF2B5EF4-FFF2-40B4-BE49-F238E27FC236}">
                <a16:creationId xmlns:a16="http://schemas.microsoft.com/office/drawing/2014/main" id="{193CEFF1-0039-5A73-87BE-8512AD55BABC}"/>
              </a:ext>
            </a:extLst>
          </p:cNvPr>
          <p:cNvCxnSpPr>
            <a:stCxn id="7" idx="3"/>
          </p:cNvCxnSpPr>
          <p:nvPr/>
        </p:nvCxnSpPr>
        <p:spPr>
          <a:xfrm flipH="1" flipV="1">
            <a:off x="6971071" y="2202426"/>
            <a:ext cx="3838679" cy="59601"/>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3" name="TextBox 12">
            <a:extLst>
              <a:ext uri="{FF2B5EF4-FFF2-40B4-BE49-F238E27FC236}">
                <a16:creationId xmlns:a16="http://schemas.microsoft.com/office/drawing/2014/main" id="{3C9853E2-7B79-0161-2679-1E1B9109603A}"/>
              </a:ext>
            </a:extLst>
          </p:cNvPr>
          <p:cNvSpPr txBox="1"/>
          <p:nvPr/>
        </p:nvSpPr>
        <p:spPr>
          <a:xfrm>
            <a:off x="6830707" y="1543460"/>
            <a:ext cx="3765754" cy="369332"/>
          </a:xfrm>
          <a:prstGeom prst="rect">
            <a:avLst/>
          </a:prstGeom>
          <a:noFill/>
        </p:spPr>
        <p:txBody>
          <a:bodyPr wrap="square" rtlCol="0">
            <a:spAutoFit/>
          </a:bodyPr>
          <a:lstStyle/>
          <a:p>
            <a:pPr algn="ctr"/>
            <a:r>
              <a:rPr lang="en-US" dirty="0"/>
              <a:t>Record Level Comments</a:t>
            </a:r>
          </a:p>
        </p:txBody>
      </p:sp>
      <p:sp>
        <p:nvSpPr>
          <p:cNvPr id="14" name="TextBox 13">
            <a:extLst>
              <a:ext uri="{FF2B5EF4-FFF2-40B4-BE49-F238E27FC236}">
                <a16:creationId xmlns:a16="http://schemas.microsoft.com/office/drawing/2014/main" id="{936A9AE3-DB09-DA2A-F4B1-DC332076BAD7}"/>
              </a:ext>
            </a:extLst>
          </p:cNvPr>
          <p:cNvSpPr txBox="1"/>
          <p:nvPr/>
        </p:nvSpPr>
        <p:spPr>
          <a:xfrm>
            <a:off x="6194323" y="4552335"/>
            <a:ext cx="5040457" cy="923330"/>
          </a:xfrm>
          <a:prstGeom prst="rect">
            <a:avLst/>
          </a:prstGeom>
          <a:noFill/>
        </p:spPr>
        <p:txBody>
          <a:bodyPr wrap="square" rtlCol="0">
            <a:spAutoFit/>
          </a:bodyPr>
          <a:lstStyle/>
          <a:p>
            <a:r>
              <a:rPr lang="en-US" dirty="0"/>
              <a:t>Include any comments about the operator or operation. (Current state, future state, information to help understand what is going on). </a:t>
            </a:r>
          </a:p>
        </p:txBody>
      </p:sp>
    </p:spTree>
    <p:extLst>
      <p:ext uri="{BB962C8B-B14F-4D97-AF65-F5344CB8AC3E}">
        <p14:creationId xmlns:p14="http://schemas.microsoft.com/office/powerpoint/2010/main" val="29303847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ED88E9-6ADB-7210-DBD5-F736738B8C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6286FD-5CE0-4D96-B68F-510542F47587}"/>
              </a:ext>
            </a:extLst>
          </p:cNvPr>
          <p:cNvSpPr>
            <a:spLocks noGrp="1"/>
          </p:cNvSpPr>
          <p:nvPr>
            <p:ph type="title"/>
          </p:nvPr>
        </p:nvSpPr>
        <p:spPr/>
        <p:txBody>
          <a:bodyPr/>
          <a:lstStyle/>
          <a:p>
            <a:pPr algn="ctr"/>
            <a:r>
              <a:rPr lang="en-US" dirty="0"/>
              <a:t>Comments: Dial Related Comments</a:t>
            </a:r>
          </a:p>
        </p:txBody>
      </p:sp>
      <p:sp>
        <p:nvSpPr>
          <p:cNvPr id="3" name="Content Placeholder 2">
            <a:extLst>
              <a:ext uri="{FF2B5EF4-FFF2-40B4-BE49-F238E27FC236}">
                <a16:creationId xmlns:a16="http://schemas.microsoft.com/office/drawing/2014/main" id="{43DB445F-0B90-EB5F-D525-02FD45275580}"/>
              </a:ext>
            </a:extLst>
          </p:cNvPr>
          <p:cNvSpPr>
            <a:spLocks noGrp="1"/>
          </p:cNvSpPr>
          <p:nvPr>
            <p:ph idx="1"/>
          </p:nvPr>
        </p:nvSpPr>
        <p:spPr/>
        <p:txBody>
          <a:bodyPr/>
          <a:lstStyle/>
          <a:p>
            <a:pPr marL="0" indent="0">
              <a:buNone/>
            </a:pPr>
            <a:r>
              <a:rPr lang="en-US" dirty="0"/>
              <a:t> </a:t>
            </a:r>
          </a:p>
        </p:txBody>
      </p:sp>
      <p:pic>
        <p:nvPicPr>
          <p:cNvPr id="8" name="Picture 7" descr="A screenshot of a computer&#10;&#10;AI-generated content may be incorrect.">
            <a:extLst>
              <a:ext uri="{FF2B5EF4-FFF2-40B4-BE49-F238E27FC236}">
                <a16:creationId xmlns:a16="http://schemas.microsoft.com/office/drawing/2014/main" id="{81D4B45B-143E-0233-7185-D9ABEC87BF37}"/>
              </a:ext>
            </a:extLst>
          </p:cNvPr>
          <p:cNvPicPr>
            <a:picLocks noChangeAspect="1"/>
          </p:cNvPicPr>
          <p:nvPr/>
        </p:nvPicPr>
        <p:blipFill>
          <a:blip r:embed="rId2"/>
          <a:stretch>
            <a:fillRect/>
          </a:stretch>
        </p:blipFill>
        <p:spPr>
          <a:xfrm>
            <a:off x="733059" y="1520386"/>
            <a:ext cx="4143741" cy="4972489"/>
          </a:xfrm>
          <a:prstGeom prst="rect">
            <a:avLst/>
          </a:prstGeom>
        </p:spPr>
      </p:pic>
      <p:pic>
        <p:nvPicPr>
          <p:cNvPr id="14" name="Picture 13" descr="A white background with black text&#10;&#10;AI-generated content may be incorrect.">
            <a:extLst>
              <a:ext uri="{FF2B5EF4-FFF2-40B4-BE49-F238E27FC236}">
                <a16:creationId xmlns:a16="http://schemas.microsoft.com/office/drawing/2014/main" id="{6544CE05-122C-FF33-4E9F-AAFE86621FC7}"/>
              </a:ext>
            </a:extLst>
          </p:cNvPr>
          <p:cNvPicPr>
            <a:picLocks noChangeAspect="1"/>
          </p:cNvPicPr>
          <p:nvPr/>
        </p:nvPicPr>
        <p:blipFill>
          <a:blip r:embed="rId3"/>
          <a:stretch>
            <a:fillRect/>
          </a:stretch>
        </p:blipFill>
        <p:spPr>
          <a:xfrm>
            <a:off x="5443345" y="1520386"/>
            <a:ext cx="6645289" cy="2830273"/>
          </a:xfrm>
          <a:prstGeom prst="rect">
            <a:avLst/>
          </a:prstGeom>
        </p:spPr>
      </p:pic>
      <p:sp>
        <p:nvSpPr>
          <p:cNvPr id="15" name="TextBox 14">
            <a:extLst>
              <a:ext uri="{FF2B5EF4-FFF2-40B4-BE49-F238E27FC236}">
                <a16:creationId xmlns:a16="http://schemas.microsoft.com/office/drawing/2014/main" id="{762F9B36-4FF9-0972-1F1F-08ED22E1D690}"/>
              </a:ext>
            </a:extLst>
          </p:cNvPr>
          <p:cNvSpPr txBox="1"/>
          <p:nvPr/>
        </p:nvSpPr>
        <p:spPr>
          <a:xfrm>
            <a:off x="5443345" y="4562168"/>
            <a:ext cx="6335700" cy="923330"/>
          </a:xfrm>
          <a:prstGeom prst="rect">
            <a:avLst/>
          </a:prstGeom>
          <a:noFill/>
        </p:spPr>
        <p:txBody>
          <a:bodyPr wrap="square" rtlCol="0">
            <a:spAutoFit/>
          </a:bodyPr>
          <a:lstStyle/>
          <a:p>
            <a:r>
              <a:rPr lang="en-US" dirty="0"/>
              <a:t>Include: any notes to help the next attempt. </a:t>
            </a:r>
          </a:p>
          <a:p>
            <a:endParaRPr lang="en-US" dirty="0"/>
          </a:p>
          <a:p>
            <a:r>
              <a:rPr lang="en-US" dirty="0"/>
              <a:t>Exclude: any survey information or item information</a:t>
            </a:r>
          </a:p>
        </p:txBody>
      </p:sp>
    </p:spTree>
    <p:extLst>
      <p:ext uri="{BB962C8B-B14F-4D97-AF65-F5344CB8AC3E}">
        <p14:creationId xmlns:p14="http://schemas.microsoft.com/office/powerpoint/2010/main" val="2506090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6A361F-858B-CE15-8875-CBFDBDD50B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EE1916-11B9-B1D5-5C6A-47FBF56C0D91}"/>
              </a:ext>
            </a:extLst>
          </p:cNvPr>
          <p:cNvSpPr>
            <a:spLocks noGrp="1"/>
          </p:cNvSpPr>
          <p:nvPr>
            <p:ph type="title"/>
          </p:nvPr>
        </p:nvSpPr>
        <p:spPr/>
        <p:txBody>
          <a:bodyPr/>
          <a:lstStyle/>
          <a:p>
            <a:pPr algn="ctr"/>
            <a:r>
              <a:rPr lang="en-US" dirty="0"/>
              <a:t>Out of Business: What do I do?</a:t>
            </a:r>
          </a:p>
        </p:txBody>
      </p:sp>
      <p:sp>
        <p:nvSpPr>
          <p:cNvPr id="3" name="Content Placeholder 2">
            <a:extLst>
              <a:ext uri="{FF2B5EF4-FFF2-40B4-BE49-F238E27FC236}">
                <a16:creationId xmlns:a16="http://schemas.microsoft.com/office/drawing/2014/main" id="{89778B5A-C266-9426-1291-9CBD244490DA}"/>
              </a:ext>
            </a:extLst>
          </p:cNvPr>
          <p:cNvSpPr>
            <a:spLocks noGrp="1"/>
          </p:cNvSpPr>
          <p:nvPr>
            <p:ph idx="1"/>
          </p:nvPr>
        </p:nvSpPr>
        <p:spPr/>
        <p:txBody>
          <a:bodyPr/>
          <a:lstStyle/>
          <a:p>
            <a:r>
              <a:rPr lang="en-US" dirty="0"/>
              <a:t>Open the survey and verify if they are out of the item we are calling about or out of all agriculture. </a:t>
            </a:r>
          </a:p>
          <a:p>
            <a:pPr lvl="1"/>
            <a:r>
              <a:rPr lang="en-US" dirty="0"/>
              <a:t>If out of the item</a:t>
            </a:r>
          </a:p>
          <a:p>
            <a:pPr lvl="2"/>
            <a:r>
              <a:rPr lang="en-US" dirty="0"/>
              <a:t>Answer screening questions</a:t>
            </a:r>
          </a:p>
          <a:p>
            <a:pPr lvl="2"/>
            <a:r>
              <a:rPr lang="en-US" dirty="0"/>
              <a:t>Complete change of operator</a:t>
            </a:r>
          </a:p>
          <a:p>
            <a:pPr lvl="2"/>
            <a:r>
              <a:rPr lang="en-US" dirty="0"/>
              <a:t>Code Response a completed, </a:t>
            </a:r>
            <a:r>
              <a:rPr lang="en-US"/>
              <a:t>and Respondent</a:t>
            </a:r>
            <a:endParaRPr lang="en-US" dirty="0"/>
          </a:p>
        </p:txBody>
      </p:sp>
      <p:pic>
        <p:nvPicPr>
          <p:cNvPr id="5" name="Picture 4" descr="A screenshot of a computer&#10;&#10;AI-generated content may be incorrect.">
            <a:extLst>
              <a:ext uri="{FF2B5EF4-FFF2-40B4-BE49-F238E27FC236}">
                <a16:creationId xmlns:a16="http://schemas.microsoft.com/office/drawing/2014/main" id="{8BFE6BDD-912A-6145-648A-F5D39BE9EF37}"/>
              </a:ext>
            </a:extLst>
          </p:cNvPr>
          <p:cNvPicPr>
            <a:picLocks noChangeAspect="1"/>
          </p:cNvPicPr>
          <p:nvPr/>
        </p:nvPicPr>
        <p:blipFill>
          <a:blip r:embed="rId2"/>
          <a:stretch>
            <a:fillRect/>
          </a:stretch>
        </p:blipFill>
        <p:spPr>
          <a:xfrm>
            <a:off x="1216412" y="4329874"/>
            <a:ext cx="5137593" cy="2250302"/>
          </a:xfrm>
          <a:prstGeom prst="rect">
            <a:avLst/>
          </a:prstGeom>
        </p:spPr>
      </p:pic>
      <p:pic>
        <p:nvPicPr>
          <p:cNvPr id="7" name="Picture 6" descr="A screenshot of a computer&#10;&#10;AI-generated content may be incorrect.">
            <a:extLst>
              <a:ext uri="{FF2B5EF4-FFF2-40B4-BE49-F238E27FC236}">
                <a16:creationId xmlns:a16="http://schemas.microsoft.com/office/drawing/2014/main" id="{841D797C-ED3F-0CA7-3A51-DB9E8D42A9FA}"/>
              </a:ext>
            </a:extLst>
          </p:cNvPr>
          <p:cNvPicPr>
            <a:picLocks noChangeAspect="1"/>
          </p:cNvPicPr>
          <p:nvPr/>
        </p:nvPicPr>
        <p:blipFill>
          <a:blip r:embed="rId3"/>
          <a:stretch>
            <a:fillRect/>
          </a:stretch>
        </p:blipFill>
        <p:spPr>
          <a:xfrm>
            <a:off x="8229599" y="2393114"/>
            <a:ext cx="3615814" cy="4187062"/>
          </a:xfrm>
          <a:prstGeom prst="rect">
            <a:avLst/>
          </a:prstGeom>
        </p:spPr>
      </p:pic>
    </p:spTree>
    <p:extLst>
      <p:ext uri="{BB962C8B-B14F-4D97-AF65-F5344CB8AC3E}">
        <p14:creationId xmlns:p14="http://schemas.microsoft.com/office/powerpoint/2010/main" val="28893344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F7B76A-ADAA-EAFE-5CDA-27CDB14606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238861-A64D-0492-F56A-E11E893872A4}"/>
              </a:ext>
            </a:extLst>
          </p:cNvPr>
          <p:cNvSpPr>
            <a:spLocks noGrp="1"/>
          </p:cNvSpPr>
          <p:nvPr>
            <p:ph type="title"/>
          </p:nvPr>
        </p:nvSpPr>
        <p:spPr/>
        <p:txBody>
          <a:bodyPr/>
          <a:lstStyle/>
          <a:p>
            <a:pPr algn="ctr"/>
            <a:r>
              <a:rPr lang="en-US" dirty="0"/>
              <a:t>Out of Business: What do I do?</a:t>
            </a:r>
          </a:p>
        </p:txBody>
      </p:sp>
      <p:sp>
        <p:nvSpPr>
          <p:cNvPr id="8" name="Content Placeholder 7">
            <a:extLst>
              <a:ext uri="{FF2B5EF4-FFF2-40B4-BE49-F238E27FC236}">
                <a16:creationId xmlns:a16="http://schemas.microsoft.com/office/drawing/2014/main" id="{EB365AC2-AC3A-123D-B9A4-9D37F127D021}"/>
              </a:ext>
            </a:extLst>
          </p:cNvPr>
          <p:cNvSpPr>
            <a:spLocks noGrp="1"/>
          </p:cNvSpPr>
          <p:nvPr>
            <p:ph idx="1"/>
          </p:nvPr>
        </p:nvSpPr>
        <p:spPr/>
        <p:txBody>
          <a:bodyPr/>
          <a:lstStyle/>
          <a:p>
            <a:r>
              <a:rPr lang="en-US" dirty="0"/>
              <a:t>You can use the Out of Business button on the comments area. This short cuts all the screening questions. (will work to get others removed)</a:t>
            </a:r>
          </a:p>
        </p:txBody>
      </p:sp>
      <p:pic>
        <p:nvPicPr>
          <p:cNvPr id="9" name="Picture 8" descr="A screenshot of a computer&#10;&#10;AI-generated content may be incorrect.">
            <a:extLst>
              <a:ext uri="{FF2B5EF4-FFF2-40B4-BE49-F238E27FC236}">
                <a16:creationId xmlns:a16="http://schemas.microsoft.com/office/drawing/2014/main" id="{0054CDBB-8C41-7208-E705-11D2AEBD1D60}"/>
              </a:ext>
            </a:extLst>
          </p:cNvPr>
          <p:cNvPicPr>
            <a:picLocks noChangeAspect="1"/>
          </p:cNvPicPr>
          <p:nvPr/>
        </p:nvPicPr>
        <p:blipFill>
          <a:blip r:embed="rId2"/>
          <a:stretch>
            <a:fillRect/>
          </a:stretch>
        </p:blipFill>
        <p:spPr>
          <a:xfrm>
            <a:off x="3184750" y="3038977"/>
            <a:ext cx="6893315" cy="3453898"/>
          </a:xfrm>
          <a:prstGeom prst="rect">
            <a:avLst/>
          </a:prstGeom>
        </p:spPr>
      </p:pic>
      <p:sp>
        <p:nvSpPr>
          <p:cNvPr id="10" name="Multiplication Sign 9">
            <a:extLst>
              <a:ext uri="{FF2B5EF4-FFF2-40B4-BE49-F238E27FC236}">
                <a16:creationId xmlns:a16="http://schemas.microsoft.com/office/drawing/2014/main" id="{E4BEBB06-6A32-28E8-98B8-C9A376FE182B}"/>
              </a:ext>
            </a:extLst>
          </p:cNvPr>
          <p:cNvSpPr/>
          <p:nvPr/>
        </p:nvSpPr>
        <p:spPr>
          <a:xfrm>
            <a:off x="4532672" y="5569974"/>
            <a:ext cx="678425" cy="619433"/>
          </a:xfrm>
          <a:prstGeom prst="mathMultiply">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Multiplication Sign 10">
            <a:extLst>
              <a:ext uri="{FF2B5EF4-FFF2-40B4-BE49-F238E27FC236}">
                <a16:creationId xmlns:a16="http://schemas.microsoft.com/office/drawing/2014/main" id="{9582DC93-F0A4-B81A-150D-A4F4BB85081D}"/>
              </a:ext>
            </a:extLst>
          </p:cNvPr>
          <p:cNvSpPr/>
          <p:nvPr/>
        </p:nvSpPr>
        <p:spPr>
          <a:xfrm>
            <a:off x="5585626" y="5569974"/>
            <a:ext cx="678425" cy="619433"/>
          </a:xfrm>
          <a:prstGeom prst="mathMultiply">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919430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54E9087-F9AD-017D-E37C-DDF650FA540D}"/>
            </a:ext>
          </a:extLst>
        </p:cNvPr>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C74507A-42FC-1D66-E262-141BF6323205}"/>
              </a:ext>
            </a:extLst>
          </p:cNvPr>
          <p:cNvSpPr>
            <a:spLocks noGrp="1"/>
          </p:cNvSpPr>
          <p:nvPr>
            <p:ph type="title"/>
          </p:nvPr>
        </p:nvSpPr>
        <p:spPr>
          <a:xfrm>
            <a:off x="1171074" y="1396686"/>
            <a:ext cx="3240506" cy="4064628"/>
          </a:xfrm>
        </p:spPr>
        <p:txBody>
          <a:bodyPr>
            <a:normAutofit/>
          </a:bodyPr>
          <a:lstStyle/>
          <a:p>
            <a:r>
              <a:rPr lang="en-US">
                <a:solidFill>
                  <a:srgbClr val="FFFFFF"/>
                </a:solidFill>
              </a:rPr>
              <a:t>Other Oddities</a:t>
            </a:r>
          </a:p>
        </p:txBody>
      </p:sp>
      <p:sp>
        <p:nvSpPr>
          <p:cNvPr id="17" name="Arc 16">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9" name="Oval 18">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8" name="Content Placeholder 7">
            <a:extLst>
              <a:ext uri="{FF2B5EF4-FFF2-40B4-BE49-F238E27FC236}">
                <a16:creationId xmlns:a16="http://schemas.microsoft.com/office/drawing/2014/main" id="{42D1A9EA-9297-17A5-AF61-16CDEBCC82C9}"/>
              </a:ext>
            </a:extLst>
          </p:cNvPr>
          <p:cNvSpPr>
            <a:spLocks noGrp="1"/>
          </p:cNvSpPr>
          <p:nvPr>
            <p:ph idx="1"/>
          </p:nvPr>
        </p:nvSpPr>
        <p:spPr>
          <a:xfrm>
            <a:off x="5370153" y="1526033"/>
            <a:ext cx="5536397" cy="3935281"/>
          </a:xfrm>
        </p:spPr>
        <p:txBody>
          <a:bodyPr>
            <a:normAutofit/>
          </a:bodyPr>
          <a:lstStyle/>
          <a:p>
            <a:r>
              <a:rPr lang="en-US" dirty="0"/>
              <a:t>With READI, you will only need one tab of the session running. Multiple tabs will confuse the system. Fix coming to prevent this.</a:t>
            </a:r>
          </a:p>
        </p:txBody>
      </p:sp>
    </p:spTree>
    <p:extLst>
      <p:ext uri="{BB962C8B-B14F-4D97-AF65-F5344CB8AC3E}">
        <p14:creationId xmlns:p14="http://schemas.microsoft.com/office/powerpoint/2010/main" val="2088497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F2D9D27-5042-2EC5-B913-EC268A08AED0}"/>
              </a:ext>
            </a:extLst>
          </p:cNvPr>
          <p:cNvSpPr>
            <a:spLocks noGrp="1"/>
          </p:cNvSpPr>
          <p:nvPr>
            <p:ph type="title"/>
          </p:nvPr>
        </p:nvSpPr>
        <p:spPr>
          <a:xfrm>
            <a:off x="1171074" y="1396686"/>
            <a:ext cx="3240506" cy="4064628"/>
          </a:xfrm>
        </p:spPr>
        <p:txBody>
          <a:bodyPr>
            <a:normAutofit/>
          </a:bodyPr>
          <a:lstStyle/>
          <a:p>
            <a:r>
              <a:rPr lang="en-US">
                <a:solidFill>
                  <a:srgbClr val="FFFFFF"/>
                </a:solidFill>
              </a:rPr>
              <a:t>What’s coming?</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D12F4827-C695-B0FA-A263-C9D02C39B587}"/>
              </a:ext>
            </a:extLst>
          </p:cNvPr>
          <p:cNvSpPr>
            <a:spLocks noGrp="1"/>
          </p:cNvSpPr>
          <p:nvPr>
            <p:ph idx="1"/>
          </p:nvPr>
        </p:nvSpPr>
        <p:spPr>
          <a:xfrm>
            <a:off x="5370153" y="1526033"/>
            <a:ext cx="5536397" cy="3935281"/>
          </a:xfrm>
        </p:spPr>
        <p:txBody>
          <a:bodyPr>
            <a:normAutofit/>
          </a:bodyPr>
          <a:lstStyle/>
          <a:p>
            <a:r>
              <a:rPr lang="en-US" dirty="0"/>
              <a:t>800 number in the process of being ported</a:t>
            </a:r>
          </a:p>
          <a:p>
            <a:pPr lvl="1"/>
            <a:r>
              <a:rPr lang="en-US" dirty="0"/>
              <a:t>Both numbers have been whitelisted</a:t>
            </a:r>
          </a:p>
          <a:p>
            <a:r>
              <a:rPr lang="en-US" dirty="0"/>
              <a:t>Some calling enhancements</a:t>
            </a:r>
          </a:p>
        </p:txBody>
      </p:sp>
    </p:spTree>
    <p:extLst>
      <p:ext uri="{BB962C8B-B14F-4D97-AF65-F5344CB8AC3E}">
        <p14:creationId xmlns:p14="http://schemas.microsoft.com/office/powerpoint/2010/main" val="3580634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9C607-38BE-9E45-0DA8-41DB4191CC05}"/>
              </a:ext>
            </a:extLst>
          </p:cNvPr>
          <p:cNvSpPr>
            <a:spLocks noGrp="1"/>
          </p:cNvSpPr>
          <p:nvPr>
            <p:ph type="title"/>
          </p:nvPr>
        </p:nvSpPr>
        <p:spPr/>
        <p:txBody>
          <a:bodyPr/>
          <a:lstStyle/>
          <a:p>
            <a:pPr algn="ctr"/>
            <a:r>
              <a:rPr lang="en-US" dirty="0"/>
              <a:t>READI Call Attempts Completions</a:t>
            </a:r>
          </a:p>
        </p:txBody>
      </p:sp>
      <p:pic>
        <p:nvPicPr>
          <p:cNvPr id="5" name="Content Placeholder 4" descr="A screenshot of a computer&#10;&#10;AI-generated content may be incorrect.">
            <a:extLst>
              <a:ext uri="{FF2B5EF4-FFF2-40B4-BE49-F238E27FC236}">
                <a16:creationId xmlns:a16="http://schemas.microsoft.com/office/drawing/2014/main" id="{56319728-320D-3B9A-E6D4-D8A50B2360CD}"/>
              </a:ext>
            </a:extLst>
          </p:cNvPr>
          <p:cNvPicPr>
            <a:picLocks noGrp="1" noChangeAspect="1"/>
          </p:cNvPicPr>
          <p:nvPr>
            <p:ph idx="1"/>
          </p:nvPr>
        </p:nvPicPr>
        <p:blipFill>
          <a:blip r:embed="rId2"/>
          <a:stretch>
            <a:fillRect/>
          </a:stretch>
        </p:blipFill>
        <p:spPr>
          <a:xfrm>
            <a:off x="503903" y="1903383"/>
            <a:ext cx="5328595" cy="4589492"/>
          </a:xfrm>
          <a:prstGeom prst="rect">
            <a:avLst/>
          </a:prstGeom>
        </p:spPr>
      </p:pic>
      <p:pic>
        <p:nvPicPr>
          <p:cNvPr id="6" name="Content Placeholder 4" descr="A screenshot of a computer&#10;&#10;AI-generated content may be incorrect.">
            <a:extLst>
              <a:ext uri="{FF2B5EF4-FFF2-40B4-BE49-F238E27FC236}">
                <a16:creationId xmlns:a16="http://schemas.microsoft.com/office/drawing/2014/main" id="{0B5DF9BB-C2C2-219A-92EB-FD0513312BA0}"/>
              </a:ext>
            </a:extLst>
          </p:cNvPr>
          <p:cNvPicPr>
            <a:picLocks noChangeAspect="1"/>
          </p:cNvPicPr>
          <p:nvPr/>
        </p:nvPicPr>
        <p:blipFill>
          <a:blip r:embed="rId3"/>
          <a:srcRect b="31010"/>
          <a:stretch>
            <a:fillRect/>
          </a:stretch>
        </p:blipFill>
        <p:spPr>
          <a:xfrm>
            <a:off x="6096000" y="1903383"/>
            <a:ext cx="5769096" cy="4399094"/>
          </a:xfrm>
          <a:prstGeom prst="rect">
            <a:avLst/>
          </a:prstGeom>
        </p:spPr>
      </p:pic>
    </p:spTree>
    <p:extLst>
      <p:ext uri="{BB962C8B-B14F-4D97-AF65-F5344CB8AC3E}">
        <p14:creationId xmlns:p14="http://schemas.microsoft.com/office/powerpoint/2010/main" val="30011214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3" name="Oval 12">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5" name="Arc 14">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6F8D574-24FF-FC20-66D9-3903BF273392}"/>
              </a:ext>
            </a:extLst>
          </p:cNvPr>
          <p:cNvSpPr>
            <a:spLocks noGrp="1"/>
          </p:cNvSpPr>
          <p:nvPr>
            <p:ph type="title"/>
          </p:nvPr>
        </p:nvSpPr>
        <p:spPr>
          <a:xfrm>
            <a:off x="4038600" y="1939159"/>
            <a:ext cx="7644627" cy="2751086"/>
          </a:xfrm>
        </p:spPr>
        <p:txBody>
          <a:bodyPr vert="horz" lIns="91440" tIns="45720" rIns="91440" bIns="45720" rtlCol="0" anchor="b">
            <a:normAutofit/>
          </a:bodyPr>
          <a:lstStyle/>
          <a:p>
            <a:pPr algn="r"/>
            <a:r>
              <a:rPr lang="en-US" sz="6000" kern="1200">
                <a:solidFill>
                  <a:schemeClr val="tx1"/>
                </a:solidFill>
                <a:latin typeface="+mj-lt"/>
                <a:ea typeface="+mj-ea"/>
                <a:cs typeface="+mj-cs"/>
              </a:rPr>
              <a:t>Questions</a:t>
            </a:r>
          </a:p>
        </p:txBody>
      </p:sp>
    </p:spTree>
    <p:extLst>
      <p:ext uri="{BB962C8B-B14F-4D97-AF65-F5344CB8AC3E}">
        <p14:creationId xmlns:p14="http://schemas.microsoft.com/office/powerpoint/2010/main" val="2625743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1244B-F68D-77CB-7A8F-CA6B56CD2F47}"/>
              </a:ext>
            </a:extLst>
          </p:cNvPr>
          <p:cNvSpPr>
            <a:spLocks noGrp="1"/>
          </p:cNvSpPr>
          <p:nvPr>
            <p:ph type="title"/>
          </p:nvPr>
        </p:nvSpPr>
        <p:spPr/>
        <p:txBody>
          <a:bodyPr/>
          <a:lstStyle/>
          <a:p>
            <a:pPr algn="ctr"/>
            <a:r>
              <a:rPr lang="en-US" dirty="0"/>
              <a:t>Call Result: Will EDR</a:t>
            </a:r>
          </a:p>
        </p:txBody>
      </p:sp>
      <p:pic>
        <p:nvPicPr>
          <p:cNvPr id="8" name="Content Placeholder 4" descr="A screenshot of a computer&#10;&#10;AI-generated content may be incorrect.">
            <a:extLst>
              <a:ext uri="{FF2B5EF4-FFF2-40B4-BE49-F238E27FC236}">
                <a16:creationId xmlns:a16="http://schemas.microsoft.com/office/drawing/2014/main" id="{BD0DE2D1-8562-6130-45CA-1C0E11AD259C}"/>
              </a:ext>
            </a:extLst>
          </p:cNvPr>
          <p:cNvPicPr>
            <a:picLocks noGrp="1" noChangeAspect="1"/>
          </p:cNvPicPr>
          <p:nvPr>
            <p:ph idx="1"/>
          </p:nvPr>
        </p:nvPicPr>
        <p:blipFill>
          <a:blip r:embed="rId2"/>
          <a:stretch>
            <a:fillRect/>
          </a:stretch>
        </p:blipFill>
        <p:spPr>
          <a:xfrm>
            <a:off x="433107" y="1804761"/>
            <a:ext cx="5787966" cy="4688114"/>
          </a:xfrm>
          <a:prstGeom prst="rect">
            <a:avLst/>
          </a:prstGeom>
        </p:spPr>
      </p:pic>
      <p:sp>
        <p:nvSpPr>
          <p:cNvPr id="9" name="Oval 8">
            <a:extLst>
              <a:ext uri="{FF2B5EF4-FFF2-40B4-BE49-F238E27FC236}">
                <a16:creationId xmlns:a16="http://schemas.microsoft.com/office/drawing/2014/main" id="{3FD75BB0-ABCB-B260-EC08-B0E8D78BF743}"/>
              </a:ext>
            </a:extLst>
          </p:cNvPr>
          <p:cNvSpPr/>
          <p:nvPr/>
        </p:nvSpPr>
        <p:spPr>
          <a:xfrm>
            <a:off x="983226" y="5456903"/>
            <a:ext cx="1278193" cy="52111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Arrow Connector 10">
            <a:extLst>
              <a:ext uri="{FF2B5EF4-FFF2-40B4-BE49-F238E27FC236}">
                <a16:creationId xmlns:a16="http://schemas.microsoft.com/office/drawing/2014/main" id="{A4FECE90-B088-5930-0E41-E81C8B9D6388}"/>
              </a:ext>
            </a:extLst>
          </p:cNvPr>
          <p:cNvCxnSpPr>
            <a:cxnSpLocks/>
            <a:stCxn id="9" idx="6"/>
          </p:cNvCxnSpPr>
          <p:nvPr/>
        </p:nvCxnSpPr>
        <p:spPr>
          <a:xfrm flipV="1">
            <a:off x="2261419" y="2526890"/>
            <a:ext cx="4509773" cy="3190568"/>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3" name="TextBox 12">
            <a:extLst>
              <a:ext uri="{FF2B5EF4-FFF2-40B4-BE49-F238E27FC236}">
                <a16:creationId xmlns:a16="http://schemas.microsoft.com/office/drawing/2014/main" id="{FD5B4754-606D-001C-8E15-6E8F18EF0E7E}"/>
              </a:ext>
            </a:extLst>
          </p:cNvPr>
          <p:cNvSpPr txBox="1"/>
          <p:nvPr/>
        </p:nvSpPr>
        <p:spPr>
          <a:xfrm>
            <a:off x="6771192" y="2071326"/>
            <a:ext cx="4670322" cy="4154984"/>
          </a:xfrm>
          <a:prstGeom prst="rect">
            <a:avLst/>
          </a:prstGeom>
          <a:noFill/>
        </p:spPr>
        <p:txBody>
          <a:bodyPr wrap="square" rtlCol="0">
            <a:spAutoFit/>
          </a:bodyPr>
          <a:lstStyle/>
          <a:p>
            <a:r>
              <a:rPr lang="en-US" sz="2400" dirty="0"/>
              <a:t>If the respondent says they will fill it out on the web (EDR): </a:t>
            </a:r>
          </a:p>
          <a:p>
            <a:endParaRPr lang="en-US" sz="2400" dirty="0"/>
          </a:p>
          <a:p>
            <a:pPr marL="342900" indent="-342900">
              <a:buFont typeface="+mj-lt"/>
              <a:buAutoNum type="arabicPeriod"/>
            </a:pPr>
            <a:r>
              <a:rPr lang="en-US" sz="2400" b="1" dirty="0"/>
              <a:t>Do not </a:t>
            </a:r>
            <a:r>
              <a:rPr lang="en-US" sz="2400" dirty="0"/>
              <a:t>complete the questionnaire!</a:t>
            </a:r>
          </a:p>
          <a:p>
            <a:pPr marL="342900" indent="-342900">
              <a:buFont typeface="+mj-lt"/>
              <a:buAutoNum type="arabicPeriod"/>
            </a:pPr>
            <a:r>
              <a:rPr lang="en-US" sz="2400" dirty="0"/>
              <a:t>Select “Will EDR” in the Call Result</a:t>
            </a:r>
          </a:p>
          <a:p>
            <a:pPr marL="342900" indent="-342900">
              <a:buFont typeface="+mj-lt"/>
              <a:buAutoNum type="arabicPeriod"/>
            </a:pPr>
            <a:r>
              <a:rPr lang="en-US" sz="2400" dirty="0"/>
              <a:t>The system will not deliver this record again until near the end of the survey and only if it is not checked in yet.</a:t>
            </a:r>
          </a:p>
        </p:txBody>
      </p:sp>
    </p:spTree>
    <p:extLst>
      <p:ext uri="{BB962C8B-B14F-4D97-AF65-F5344CB8AC3E}">
        <p14:creationId xmlns:p14="http://schemas.microsoft.com/office/powerpoint/2010/main" val="3728405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1F6BDD-636A-BF60-28B2-B62202209C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4D4CFC-F66E-D9ED-CC74-2CC8E980BAAB}"/>
              </a:ext>
            </a:extLst>
          </p:cNvPr>
          <p:cNvSpPr>
            <a:spLocks noGrp="1"/>
          </p:cNvSpPr>
          <p:nvPr>
            <p:ph type="title"/>
          </p:nvPr>
        </p:nvSpPr>
        <p:spPr/>
        <p:txBody>
          <a:bodyPr/>
          <a:lstStyle/>
          <a:p>
            <a:pPr algn="ctr"/>
            <a:r>
              <a:rPr lang="en-US" dirty="0"/>
              <a:t>Call Result: Will Mail</a:t>
            </a:r>
          </a:p>
        </p:txBody>
      </p:sp>
      <p:pic>
        <p:nvPicPr>
          <p:cNvPr id="8" name="Content Placeholder 4" descr="A screenshot of a computer&#10;&#10;AI-generated content may be incorrect.">
            <a:extLst>
              <a:ext uri="{FF2B5EF4-FFF2-40B4-BE49-F238E27FC236}">
                <a16:creationId xmlns:a16="http://schemas.microsoft.com/office/drawing/2014/main" id="{5504F822-A4AB-7530-139D-6EE14FB323ED}"/>
              </a:ext>
            </a:extLst>
          </p:cNvPr>
          <p:cNvPicPr>
            <a:picLocks noGrp="1" noChangeAspect="1"/>
          </p:cNvPicPr>
          <p:nvPr>
            <p:ph idx="1"/>
          </p:nvPr>
        </p:nvPicPr>
        <p:blipFill>
          <a:blip r:embed="rId2"/>
          <a:stretch>
            <a:fillRect/>
          </a:stretch>
        </p:blipFill>
        <p:spPr>
          <a:xfrm>
            <a:off x="433107" y="1804761"/>
            <a:ext cx="5787966" cy="4688114"/>
          </a:xfrm>
          <a:prstGeom prst="rect">
            <a:avLst/>
          </a:prstGeom>
        </p:spPr>
      </p:pic>
      <p:sp>
        <p:nvSpPr>
          <p:cNvPr id="9" name="Oval 8">
            <a:extLst>
              <a:ext uri="{FF2B5EF4-FFF2-40B4-BE49-F238E27FC236}">
                <a16:creationId xmlns:a16="http://schemas.microsoft.com/office/drawing/2014/main" id="{AA88C812-26AA-0771-1A98-7A123DC710EC}"/>
              </a:ext>
            </a:extLst>
          </p:cNvPr>
          <p:cNvSpPr/>
          <p:nvPr/>
        </p:nvSpPr>
        <p:spPr>
          <a:xfrm>
            <a:off x="953730" y="5830528"/>
            <a:ext cx="1278193" cy="52111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Arrow Connector 10">
            <a:extLst>
              <a:ext uri="{FF2B5EF4-FFF2-40B4-BE49-F238E27FC236}">
                <a16:creationId xmlns:a16="http://schemas.microsoft.com/office/drawing/2014/main" id="{77CAE5AE-4FD8-3174-F562-1156B3105882}"/>
              </a:ext>
            </a:extLst>
          </p:cNvPr>
          <p:cNvCxnSpPr>
            <a:cxnSpLocks/>
            <a:stCxn id="9" idx="6"/>
          </p:cNvCxnSpPr>
          <p:nvPr/>
        </p:nvCxnSpPr>
        <p:spPr>
          <a:xfrm flipV="1">
            <a:off x="2231923" y="2713703"/>
            <a:ext cx="4424516" cy="3377380"/>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3" name="TextBox 12">
            <a:extLst>
              <a:ext uri="{FF2B5EF4-FFF2-40B4-BE49-F238E27FC236}">
                <a16:creationId xmlns:a16="http://schemas.microsoft.com/office/drawing/2014/main" id="{15E3CBA4-8ED2-FC9D-8AE2-80B676E081D4}"/>
              </a:ext>
            </a:extLst>
          </p:cNvPr>
          <p:cNvSpPr txBox="1"/>
          <p:nvPr/>
        </p:nvSpPr>
        <p:spPr>
          <a:xfrm>
            <a:off x="6771192" y="2071326"/>
            <a:ext cx="4670322" cy="4154984"/>
          </a:xfrm>
          <a:prstGeom prst="rect">
            <a:avLst/>
          </a:prstGeom>
          <a:noFill/>
        </p:spPr>
        <p:txBody>
          <a:bodyPr wrap="square" rtlCol="0">
            <a:spAutoFit/>
          </a:bodyPr>
          <a:lstStyle/>
          <a:p>
            <a:r>
              <a:rPr lang="en-US" sz="2400" dirty="0"/>
              <a:t>If the respondent says they will fill it out and mail it back: </a:t>
            </a:r>
          </a:p>
          <a:p>
            <a:endParaRPr lang="en-US" sz="2400" dirty="0"/>
          </a:p>
          <a:p>
            <a:pPr marL="342900" indent="-342900">
              <a:buFont typeface="+mj-lt"/>
              <a:buAutoNum type="arabicPeriod"/>
            </a:pPr>
            <a:r>
              <a:rPr lang="en-US" sz="2400" b="1" dirty="0"/>
              <a:t>Do not </a:t>
            </a:r>
            <a:r>
              <a:rPr lang="en-US" sz="2400" dirty="0"/>
              <a:t>complete the questionnaire!</a:t>
            </a:r>
          </a:p>
          <a:p>
            <a:pPr marL="342900" indent="-342900">
              <a:buFont typeface="+mj-lt"/>
              <a:buAutoNum type="arabicPeriod"/>
            </a:pPr>
            <a:r>
              <a:rPr lang="en-US" sz="2400" dirty="0"/>
              <a:t>Select “Will mail” in the Call Result</a:t>
            </a:r>
          </a:p>
          <a:p>
            <a:pPr marL="342900" indent="-342900">
              <a:buFont typeface="+mj-lt"/>
              <a:buAutoNum type="arabicPeriod"/>
            </a:pPr>
            <a:r>
              <a:rPr lang="en-US" sz="2400" dirty="0"/>
              <a:t>The system will not deliver this record again until near the end of the survey and only if it is not checked in yet.</a:t>
            </a:r>
          </a:p>
        </p:txBody>
      </p:sp>
    </p:spTree>
    <p:extLst>
      <p:ext uri="{BB962C8B-B14F-4D97-AF65-F5344CB8AC3E}">
        <p14:creationId xmlns:p14="http://schemas.microsoft.com/office/powerpoint/2010/main" val="397472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B07D8-51BE-FE43-0B84-C739979049F3}"/>
              </a:ext>
            </a:extLst>
          </p:cNvPr>
          <p:cNvSpPr>
            <a:spLocks noGrp="1"/>
          </p:cNvSpPr>
          <p:nvPr>
            <p:ph type="title"/>
          </p:nvPr>
        </p:nvSpPr>
        <p:spPr/>
        <p:txBody>
          <a:bodyPr/>
          <a:lstStyle/>
          <a:p>
            <a:pPr algn="ctr"/>
            <a:r>
              <a:rPr lang="en-US" dirty="0"/>
              <a:t>Call Result: Wrong Number or Disconnected</a:t>
            </a:r>
          </a:p>
        </p:txBody>
      </p:sp>
      <p:pic>
        <p:nvPicPr>
          <p:cNvPr id="4" name="Content Placeholder 4" descr="A screenshot of a computer&#10;&#10;AI-generated content may be incorrect.">
            <a:extLst>
              <a:ext uri="{FF2B5EF4-FFF2-40B4-BE49-F238E27FC236}">
                <a16:creationId xmlns:a16="http://schemas.microsoft.com/office/drawing/2014/main" id="{80AA2474-18DA-87E9-0D15-D200ABFEAF65}"/>
              </a:ext>
            </a:extLst>
          </p:cNvPr>
          <p:cNvPicPr>
            <a:picLocks noGrp="1" noChangeAspect="1"/>
          </p:cNvPicPr>
          <p:nvPr>
            <p:ph idx="1"/>
          </p:nvPr>
        </p:nvPicPr>
        <p:blipFill>
          <a:blip r:embed="rId2"/>
          <a:srcRect b="31010"/>
          <a:stretch>
            <a:fillRect/>
          </a:stretch>
        </p:blipFill>
        <p:spPr>
          <a:xfrm>
            <a:off x="260584" y="1910817"/>
            <a:ext cx="6009090" cy="4582057"/>
          </a:xfrm>
          <a:prstGeom prst="rect">
            <a:avLst/>
          </a:prstGeom>
        </p:spPr>
      </p:pic>
      <p:sp>
        <p:nvSpPr>
          <p:cNvPr id="5" name="Oval 4">
            <a:extLst>
              <a:ext uri="{FF2B5EF4-FFF2-40B4-BE49-F238E27FC236}">
                <a16:creationId xmlns:a16="http://schemas.microsoft.com/office/drawing/2014/main" id="{C38D5F3B-EEED-7C4D-7467-ED98760C166D}"/>
              </a:ext>
            </a:extLst>
          </p:cNvPr>
          <p:cNvSpPr/>
          <p:nvPr/>
        </p:nvSpPr>
        <p:spPr>
          <a:xfrm>
            <a:off x="336755" y="3340510"/>
            <a:ext cx="2150806" cy="936523"/>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a:extLst>
              <a:ext uri="{FF2B5EF4-FFF2-40B4-BE49-F238E27FC236}">
                <a16:creationId xmlns:a16="http://schemas.microsoft.com/office/drawing/2014/main" id="{40A8FFFE-61DE-E9E2-2A0A-4C71E9439B3C}"/>
              </a:ext>
            </a:extLst>
          </p:cNvPr>
          <p:cNvCxnSpPr/>
          <p:nvPr/>
        </p:nvCxnSpPr>
        <p:spPr>
          <a:xfrm flipV="1">
            <a:off x="2497394" y="2359742"/>
            <a:ext cx="4100051" cy="1514168"/>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74BA72C1-6FE0-A772-BB9D-6B6FC75665C8}"/>
              </a:ext>
            </a:extLst>
          </p:cNvPr>
          <p:cNvSpPr txBox="1"/>
          <p:nvPr/>
        </p:nvSpPr>
        <p:spPr>
          <a:xfrm>
            <a:off x="6823587" y="2104103"/>
            <a:ext cx="4237703" cy="3970318"/>
          </a:xfrm>
          <a:prstGeom prst="rect">
            <a:avLst/>
          </a:prstGeom>
          <a:noFill/>
        </p:spPr>
        <p:txBody>
          <a:bodyPr wrap="square" rtlCol="0">
            <a:spAutoFit/>
          </a:bodyPr>
          <a:lstStyle/>
          <a:p>
            <a:r>
              <a:rPr lang="en-US" dirty="0"/>
              <a:t>If the number is disconnected or not the right person at the number:</a:t>
            </a:r>
          </a:p>
          <a:p>
            <a:endParaRPr lang="en-US" dirty="0"/>
          </a:p>
          <a:p>
            <a:pPr marL="342900" indent="-342900">
              <a:buFont typeface="+mj-lt"/>
              <a:buAutoNum type="arabicPeriod"/>
            </a:pPr>
            <a:r>
              <a:rPr lang="en-US" b="1" dirty="0"/>
              <a:t>Do not </a:t>
            </a:r>
            <a:r>
              <a:rPr lang="en-US" dirty="0"/>
              <a:t>complete the questionnaire</a:t>
            </a:r>
          </a:p>
          <a:p>
            <a:pPr marL="342900" indent="-342900">
              <a:buFont typeface="+mj-lt"/>
              <a:buAutoNum type="arabicPeriod"/>
            </a:pPr>
            <a:r>
              <a:rPr lang="en-US" dirty="0"/>
              <a:t>Select the correct call result for each number.</a:t>
            </a:r>
          </a:p>
          <a:p>
            <a:pPr marL="342900" indent="-342900">
              <a:buFont typeface="+mj-lt"/>
              <a:buAutoNum type="arabicPeriod"/>
            </a:pPr>
            <a:r>
              <a:rPr lang="en-US" dirty="0"/>
              <a:t>Try all available numbers</a:t>
            </a:r>
          </a:p>
          <a:p>
            <a:pPr marL="342900" indent="-342900">
              <a:buFont typeface="+mj-lt"/>
              <a:buAutoNum type="arabicPeriod"/>
            </a:pPr>
            <a:r>
              <a:rPr lang="en-US" dirty="0"/>
              <a:t>If all numbers are exhausted and all results are either disconnected or wrong number, the record will be removed from the calling pool and sent to disconnect research. </a:t>
            </a:r>
          </a:p>
          <a:p>
            <a:pPr marL="342900" indent="-342900">
              <a:buFont typeface="+mj-lt"/>
              <a:buAutoNum type="arabicPeriod"/>
            </a:pPr>
            <a:r>
              <a:rPr lang="en-US" dirty="0"/>
              <a:t>When a new number is found it will be sent back to the calling pool. </a:t>
            </a:r>
          </a:p>
        </p:txBody>
      </p:sp>
    </p:spTree>
    <p:extLst>
      <p:ext uri="{BB962C8B-B14F-4D97-AF65-F5344CB8AC3E}">
        <p14:creationId xmlns:p14="http://schemas.microsoft.com/office/powerpoint/2010/main" val="1397430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Table&#10;&#10;AI-generated content may be incorrect.">
            <a:extLst>
              <a:ext uri="{FF2B5EF4-FFF2-40B4-BE49-F238E27FC236}">
                <a16:creationId xmlns:a16="http://schemas.microsoft.com/office/drawing/2014/main" id="{BD6ABF8E-61E3-B631-56FD-ED1076854F0A}"/>
              </a:ext>
            </a:extLst>
          </p:cNvPr>
          <p:cNvPicPr>
            <a:picLocks noGrp="1" noChangeAspect="1"/>
          </p:cNvPicPr>
          <p:nvPr>
            <p:ph idx="1"/>
          </p:nvPr>
        </p:nvPicPr>
        <p:blipFill>
          <a:blip r:embed="rId2"/>
          <a:stretch>
            <a:fillRect/>
          </a:stretch>
        </p:blipFill>
        <p:spPr>
          <a:xfrm>
            <a:off x="1950751" y="1317521"/>
            <a:ext cx="7792481" cy="5211097"/>
          </a:xfrm>
          <a:prstGeom prst="rect">
            <a:avLst/>
          </a:prstGeom>
        </p:spPr>
      </p:pic>
      <p:sp>
        <p:nvSpPr>
          <p:cNvPr id="6" name="Oval 5">
            <a:extLst>
              <a:ext uri="{FF2B5EF4-FFF2-40B4-BE49-F238E27FC236}">
                <a16:creationId xmlns:a16="http://schemas.microsoft.com/office/drawing/2014/main" id="{B7C96D1B-8751-8D03-664E-FE4444518A99}"/>
              </a:ext>
            </a:extLst>
          </p:cNvPr>
          <p:cNvSpPr/>
          <p:nvPr/>
        </p:nvSpPr>
        <p:spPr>
          <a:xfrm>
            <a:off x="1336652" y="4699821"/>
            <a:ext cx="8327923" cy="1681316"/>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1">
            <a:extLst>
              <a:ext uri="{FF2B5EF4-FFF2-40B4-BE49-F238E27FC236}">
                <a16:creationId xmlns:a16="http://schemas.microsoft.com/office/drawing/2014/main" id="{51CDBF63-E2CA-8586-8D9C-3394CC53CF3B}"/>
              </a:ext>
            </a:extLst>
          </p:cNvPr>
          <p:cNvSpPr>
            <a:spLocks noGrp="1"/>
          </p:cNvSpPr>
          <p:nvPr>
            <p:ph type="title"/>
          </p:nvPr>
        </p:nvSpPr>
        <p:spPr>
          <a:xfrm>
            <a:off x="838200" y="365125"/>
            <a:ext cx="10515600" cy="1325563"/>
          </a:xfrm>
        </p:spPr>
        <p:txBody>
          <a:bodyPr/>
          <a:lstStyle/>
          <a:p>
            <a:pPr algn="ctr"/>
            <a:r>
              <a:rPr lang="en-US" dirty="0"/>
              <a:t>Disconnected Numbers Displayed</a:t>
            </a:r>
          </a:p>
        </p:txBody>
      </p:sp>
    </p:spTree>
    <p:extLst>
      <p:ext uri="{BB962C8B-B14F-4D97-AF65-F5344CB8AC3E}">
        <p14:creationId xmlns:p14="http://schemas.microsoft.com/office/powerpoint/2010/main" val="922723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52629D-3BE6-A748-1F6F-93163BBA03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DBFFAE-4611-FAE9-EEA2-F77ACBB36745}"/>
              </a:ext>
            </a:extLst>
          </p:cNvPr>
          <p:cNvSpPr>
            <a:spLocks noGrp="1"/>
          </p:cNvSpPr>
          <p:nvPr>
            <p:ph type="title"/>
          </p:nvPr>
        </p:nvSpPr>
        <p:spPr/>
        <p:txBody>
          <a:bodyPr/>
          <a:lstStyle/>
          <a:p>
            <a:pPr algn="ctr"/>
            <a:r>
              <a:rPr lang="en-US" dirty="0"/>
              <a:t>Call Result: Language Barrier (Coming soon)</a:t>
            </a:r>
          </a:p>
        </p:txBody>
      </p:sp>
      <p:pic>
        <p:nvPicPr>
          <p:cNvPr id="4" name="Content Placeholder 4" descr="A screenshot of a computer&#10;&#10;AI-generated content may be incorrect.">
            <a:extLst>
              <a:ext uri="{FF2B5EF4-FFF2-40B4-BE49-F238E27FC236}">
                <a16:creationId xmlns:a16="http://schemas.microsoft.com/office/drawing/2014/main" id="{FF5C8BF9-3F46-E46A-B788-2520F10D5405}"/>
              </a:ext>
            </a:extLst>
          </p:cNvPr>
          <p:cNvPicPr>
            <a:picLocks noGrp="1" noChangeAspect="1"/>
          </p:cNvPicPr>
          <p:nvPr>
            <p:ph idx="1"/>
          </p:nvPr>
        </p:nvPicPr>
        <p:blipFill>
          <a:blip r:embed="rId2"/>
          <a:srcRect b="31010"/>
          <a:stretch>
            <a:fillRect/>
          </a:stretch>
        </p:blipFill>
        <p:spPr>
          <a:xfrm>
            <a:off x="260584" y="1910817"/>
            <a:ext cx="6009090" cy="4582057"/>
          </a:xfrm>
          <a:prstGeom prst="rect">
            <a:avLst/>
          </a:prstGeom>
        </p:spPr>
      </p:pic>
      <p:sp>
        <p:nvSpPr>
          <p:cNvPr id="5" name="Oval 4">
            <a:extLst>
              <a:ext uri="{FF2B5EF4-FFF2-40B4-BE49-F238E27FC236}">
                <a16:creationId xmlns:a16="http://schemas.microsoft.com/office/drawing/2014/main" id="{0D168349-FCA2-BE54-0EF3-5559266C3AE1}"/>
              </a:ext>
            </a:extLst>
          </p:cNvPr>
          <p:cNvSpPr/>
          <p:nvPr/>
        </p:nvSpPr>
        <p:spPr>
          <a:xfrm>
            <a:off x="481779" y="4277492"/>
            <a:ext cx="2094271" cy="530943"/>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a:extLst>
              <a:ext uri="{FF2B5EF4-FFF2-40B4-BE49-F238E27FC236}">
                <a16:creationId xmlns:a16="http://schemas.microsoft.com/office/drawing/2014/main" id="{1424E281-8BBC-EADF-6771-0AE00D289DD2}"/>
              </a:ext>
            </a:extLst>
          </p:cNvPr>
          <p:cNvCxnSpPr>
            <a:cxnSpLocks/>
          </p:cNvCxnSpPr>
          <p:nvPr/>
        </p:nvCxnSpPr>
        <p:spPr>
          <a:xfrm flipV="1">
            <a:off x="2576050" y="2458065"/>
            <a:ext cx="4070556" cy="2084898"/>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1B27F7D2-FCF7-7E0C-7F2A-AB6A84585E57}"/>
              </a:ext>
            </a:extLst>
          </p:cNvPr>
          <p:cNvSpPr txBox="1"/>
          <p:nvPr/>
        </p:nvSpPr>
        <p:spPr>
          <a:xfrm>
            <a:off x="6823587" y="2104103"/>
            <a:ext cx="4237703" cy="2585323"/>
          </a:xfrm>
          <a:prstGeom prst="rect">
            <a:avLst/>
          </a:prstGeom>
          <a:noFill/>
        </p:spPr>
        <p:txBody>
          <a:bodyPr wrap="square" rtlCol="0">
            <a:spAutoFit/>
          </a:bodyPr>
          <a:lstStyle/>
          <a:p>
            <a:r>
              <a:rPr lang="en-US" dirty="0"/>
              <a:t>If the number is to a respondent of a different language:</a:t>
            </a:r>
          </a:p>
          <a:p>
            <a:endParaRPr lang="en-US" dirty="0"/>
          </a:p>
          <a:p>
            <a:pPr marL="342900" indent="-342900">
              <a:buFont typeface="+mj-lt"/>
              <a:buAutoNum type="arabicPeriod"/>
            </a:pPr>
            <a:r>
              <a:rPr lang="en-US" b="1" dirty="0"/>
              <a:t>Do not </a:t>
            </a:r>
            <a:r>
              <a:rPr lang="en-US" dirty="0"/>
              <a:t>complete the questionnaire</a:t>
            </a:r>
          </a:p>
          <a:p>
            <a:pPr marL="342900" indent="-342900">
              <a:buFont typeface="+mj-lt"/>
              <a:buAutoNum type="arabicPeriod"/>
            </a:pPr>
            <a:r>
              <a:rPr lang="en-US" dirty="0"/>
              <a:t>Select the Language Barrier call result</a:t>
            </a:r>
          </a:p>
          <a:p>
            <a:pPr marL="342900" indent="-342900">
              <a:buFont typeface="+mj-lt"/>
              <a:buAutoNum type="arabicPeriod"/>
            </a:pPr>
            <a:r>
              <a:rPr lang="en-US" dirty="0"/>
              <a:t>The record will be removed from the calling pool and a Survey Admin or AD will redirect this record.</a:t>
            </a:r>
          </a:p>
        </p:txBody>
      </p:sp>
    </p:spTree>
    <p:extLst>
      <p:ext uri="{BB962C8B-B14F-4D97-AF65-F5344CB8AC3E}">
        <p14:creationId xmlns:p14="http://schemas.microsoft.com/office/powerpoint/2010/main" val="2151556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43877E-2226-376F-E06A-DB9AE200A4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EC0526-9697-0A2F-9C0F-60A1FB23A7E9}"/>
              </a:ext>
            </a:extLst>
          </p:cNvPr>
          <p:cNvSpPr>
            <a:spLocks noGrp="1"/>
          </p:cNvSpPr>
          <p:nvPr>
            <p:ph type="title"/>
          </p:nvPr>
        </p:nvSpPr>
        <p:spPr>
          <a:xfrm>
            <a:off x="838200" y="233971"/>
            <a:ext cx="10515600" cy="1325563"/>
          </a:xfrm>
        </p:spPr>
        <p:txBody>
          <a:bodyPr/>
          <a:lstStyle/>
          <a:p>
            <a:pPr algn="ctr"/>
            <a:r>
              <a:rPr lang="en-US" dirty="0"/>
              <a:t>Call Result: Refusal</a:t>
            </a:r>
          </a:p>
        </p:txBody>
      </p:sp>
      <p:pic>
        <p:nvPicPr>
          <p:cNvPr id="4" name="Content Placeholder 4" descr="A screenshot of a computer&#10;&#10;AI-generated content may be incorrect.">
            <a:extLst>
              <a:ext uri="{FF2B5EF4-FFF2-40B4-BE49-F238E27FC236}">
                <a16:creationId xmlns:a16="http://schemas.microsoft.com/office/drawing/2014/main" id="{4D449835-BDC2-20AA-AA55-87E735B3F1E2}"/>
              </a:ext>
            </a:extLst>
          </p:cNvPr>
          <p:cNvPicPr>
            <a:picLocks noGrp="1" noChangeAspect="1"/>
          </p:cNvPicPr>
          <p:nvPr>
            <p:ph idx="1"/>
          </p:nvPr>
        </p:nvPicPr>
        <p:blipFill>
          <a:blip r:embed="rId2"/>
          <a:srcRect b="31010"/>
          <a:stretch>
            <a:fillRect/>
          </a:stretch>
        </p:blipFill>
        <p:spPr>
          <a:xfrm>
            <a:off x="260584" y="1910817"/>
            <a:ext cx="6009090" cy="4582057"/>
          </a:xfrm>
          <a:prstGeom prst="rect">
            <a:avLst/>
          </a:prstGeom>
        </p:spPr>
      </p:pic>
      <p:sp>
        <p:nvSpPr>
          <p:cNvPr id="5" name="Oval 4">
            <a:extLst>
              <a:ext uri="{FF2B5EF4-FFF2-40B4-BE49-F238E27FC236}">
                <a16:creationId xmlns:a16="http://schemas.microsoft.com/office/drawing/2014/main" id="{277E308B-DD0E-5C5E-0B5D-FE3F6924E90E}"/>
              </a:ext>
            </a:extLst>
          </p:cNvPr>
          <p:cNvSpPr/>
          <p:nvPr/>
        </p:nvSpPr>
        <p:spPr>
          <a:xfrm>
            <a:off x="260584" y="4582753"/>
            <a:ext cx="2094271" cy="530943"/>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a:extLst>
              <a:ext uri="{FF2B5EF4-FFF2-40B4-BE49-F238E27FC236}">
                <a16:creationId xmlns:a16="http://schemas.microsoft.com/office/drawing/2014/main" id="{021C0399-2479-3E09-643F-2381D2F1D480}"/>
              </a:ext>
            </a:extLst>
          </p:cNvPr>
          <p:cNvCxnSpPr>
            <a:cxnSpLocks/>
          </p:cNvCxnSpPr>
          <p:nvPr/>
        </p:nvCxnSpPr>
        <p:spPr>
          <a:xfrm flipV="1">
            <a:off x="2354855" y="1563329"/>
            <a:ext cx="4327126" cy="3278534"/>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FA4595B9-CCAB-64E4-58EA-7BD140477226}"/>
              </a:ext>
            </a:extLst>
          </p:cNvPr>
          <p:cNvSpPr txBox="1"/>
          <p:nvPr/>
        </p:nvSpPr>
        <p:spPr>
          <a:xfrm>
            <a:off x="6738502" y="1166433"/>
            <a:ext cx="4237703" cy="3416320"/>
          </a:xfrm>
          <a:prstGeom prst="rect">
            <a:avLst/>
          </a:prstGeom>
          <a:noFill/>
        </p:spPr>
        <p:txBody>
          <a:bodyPr wrap="square" rtlCol="0">
            <a:spAutoFit/>
          </a:bodyPr>
          <a:lstStyle/>
          <a:p>
            <a:r>
              <a:rPr lang="en-US" dirty="0"/>
              <a:t>If the respondent refuses to do the survey:</a:t>
            </a:r>
          </a:p>
          <a:p>
            <a:endParaRPr lang="en-US" b="1" dirty="0"/>
          </a:p>
          <a:p>
            <a:pPr marL="342900" indent="-342900">
              <a:buFont typeface="+mj-lt"/>
              <a:buAutoNum type="arabicPeriod"/>
            </a:pPr>
            <a:r>
              <a:rPr lang="en-US" dirty="0"/>
              <a:t>Verify it is a refusal of the survey and not just the timing</a:t>
            </a:r>
          </a:p>
          <a:p>
            <a:pPr marL="342900" indent="-342900">
              <a:buFont typeface="+mj-lt"/>
              <a:buAutoNum type="arabicPeriod"/>
            </a:pPr>
            <a:r>
              <a:rPr lang="en-US" dirty="0"/>
              <a:t>Select the refusal call result</a:t>
            </a:r>
          </a:p>
          <a:p>
            <a:pPr marL="342900" indent="-342900">
              <a:buFont typeface="+mj-lt"/>
              <a:buAutoNum type="arabicPeriod"/>
            </a:pPr>
            <a:r>
              <a:rPr lang="en-US" dirty="0"/>
              <a:t>Complete the questionnaire</a:t>
            </a:r>
          </a:p>
          <a:p>
            <a:pPr marL="342900" indent="-342900">
              <a:buFont typeface="+mj-lt"/>
              <a:buAutoNum type="arabicPeriod"/>
            </a:pPr>
            <a:r>
              <a:rPr lang="en-US" dirty="0"/>
              <a:t>Click comment icon on top right</a:t>
            </a:r>
          </a:p>
          <a:p>
            <a:pPr marL="342900" indent="-342900">
              <a:buFont typeface="+mj-lt"/>
              <a:buAutoNum type="arabicPeriod"/>
            </a:pPr>
            <a:r>
              <a:rPr lang="en-US" dirty="0"/>
              <a:t>Select Refusals</a:t>
            </a:r>
          </a:p>
          <a:p>
            <a:pPr marL="342900" indent="-342900">
              <a:buFont typeface="+mj-lt"/>
              <a:buAutoNum type="arabicPeriod"/>
            </a:pPr>
            <a:r>
              <a:rPr lang="en-US" dirty="0"/>
              <a:t>Code Respondent</a:t>
            </a:r>
          </a:p>
          <a:p>
            <a:pPr marL="342900" indent="-342900">
              <a:buFont typeface="+mj-lt"/>
              <a:buAutoNum type="arabicPeriod"/>
            </a:pPr>
            <a:r>
              <a:rPr lang="en-US" dirty="0"/>
              <a:t>Submit Survey</a:t>
            </a:r>
          </a:p>
          <a:p>
            <a:pPr marL="342900" indent="-342900">
              <a:buFont typeface="+mj-lt"/>
              <a:buAutoNum type="arabicPeriod"/>
            </a:pPr>
            <a:r>
              <a:rPr lang="en-US" dirty="0"/>
              <a:t>Complete READI Sample</a:t>
            </a:r>
          </a:p>
        </p:txBody>
      </p:sp>
      <p:pic>
        <p:nvPicPr>
          <p:cNvPr id="9" name="Picture 8" descr="A screenshot of a computer&#10;&#10;AI-generated content may be incorrect.">
            <a:extLst>
              <a:ext uri="{FF2B5EF4-FFF2-40B4-BE49-F238E27FC236}">
                <a16:creationId xmlns:a16="http://schemas.microsoft.com/office/drawing/2014/main" id="{AB40B264-9075-648B-8D12-194B6104A821}"/>
              </a:ext>
            </a:extLst>
          </p:cNvPr>
          <p:cNvPicPr>
            <a:picLocks noChangeAspect="1"/>
          </p:cNvPicPr>
          <p:nvPr/>
        </p:nvPicPr>
        <p:blipFill>
          <a:blip r:embed="rId3"/>
          <a:stretch>
            <a:fillRect/>
          </a:stretch>
        </p:blipFill>
        <p:spPr>
          <a:xfrm>
            <a:off x="6269674" y="4476462"/>
            <a:ext cx="5175360" cy="2147567"/>
          </a:xfrm>
          <a:prstGeom prst="rect">
            <a:avLst/>
          </a:prstGeom>
        </p:spPr>
      </p:pic>
      <p:sp>
        <p:nvSpPr>
          <p:cNvPr id="11" name="Oval 10">
            <a:extLst>
              <a:ext uri="{FF2B5EF4-FFF2-40B4-BE49-F238E27FC236}">
                <a16:creationId xmlns:a16="http://schemas.microsoft.com/office/drawing/2014/main" id="{0C8B4457-39FD-9378-AD79-67FA21338C3B}"/>
              </a:ext>
            </a:extLst>
          </p:cNvPr>
          <p:cNvSpPr/>
          <p:nvPr/>
        </p:nvSpPr>
        <p:spPr>
          <a:xfrm>
            <a:off x="10294374" y="4201845"/>
            <a:ext cx="442452" cy="802774"/>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9A69380B-525D-3E94-60E1-E71F16DB38C6}"/>
              </a:ext>
            </a:extLst>
          </p:cNvPr>
          <p:cNvCxnSpPr/>
          <p:nvPr/>
        </p:nvCxnSpPr>
        <p:spPr>
          <a:xfrm flipH="1">
            <a:off x="6921910" y="4768645"/>
            <a:ext cx="3372464" cy="1474839"/>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303564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FEA66-6746-3B8B-D086-502BA27D5F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13949E-A5B6-4C18-D8F2-01D825C57864}"/>
              </a:ext>
            </a:extLst>
          </p:cNvPr>
          <p:cNvSpPr>
            <a:spLocks noGrp="1"/>
          </p:cNvSpPr>
          <p:nvPr>
            <p:ph type="title"/>
          </p:nvPr>
        </p:nvSpPr>
        <p:spPr/>
        <p:txBody>
          <a:bodyPr/>
          <a:lstStyle/>
          <a:p>
            <a:pPr algn="ctr"/>
            <a:r>
              <a:rPr lang="en-US" dirty="0"/>
              <a:t>Call Result: Inaccessible</a:t>
            </a:r>
          </a:p>
        </p:txBody>
      </p:sp>
      <p:pic>
        <p:nvPicPr>
          <p:cNvPr id="4" name="Content Placeholder 4" descr="A screenshot of a computer&#10;&#10;AI-generated content may be incorrect.">
            <a:extLst>
              <a:ext uri="{FF2B5EF4-FFF2-40B4-BE49-F238E27FC236}">
                <a16:creationId xmlns:a16="http://schemas.microsoft.com/office/drawing/2014/main" id="{6B522C2B-B711-5850-8765-C82147E84A24}"/>
              </a:ext>
            </a:extLst>
          </p:cNvPr>
          <p:cNvPicPr>
            <a:picLocks noGrp="1" noChangeAspect="1"/>
          </p:cNvPicPr>
          <p:nvPr>
            <p:ph idx="1"/>
          </p:nvPr>
        </p:nvPicPr>
        <p:blipFill>
          <a:blip r:embed="rId2"/>
          <a:srcRect b="31010"/>
          <a:stretch>
            <a:fillRect/>
          </a:stretch>
        </p:blipFill>
        <p:spPr>
          <a:xfrm>
            <a:off x="221255" y="1740310"/>
            <a:ext cx="6009090" cy="4582057"/>
          </a:xfrm>
          <a:prstGeom prst="rect">
            <a:avLst/>
          </a:prstGeom>
        </p:spPr>
      </p:pic>
      <p:sp>
        <p:nvSpPr>
          <p:cNvPr id="5" name="Oval 4">
            <a:extLst>
              <a:ext uri="{FF2B5EF4-FFF2-40B4-BE49-F238E27FC236}">
                <a16:creationId xmlns:a16="http://schemas.microsoft.com/office/drawing/2014/main" id="{EA08DFFF-1BAF-484F-B893-DBA7B78A351C}"/>
              </a:ext>
            </a:extLst>
          </p:cNvPr>
          <p:cNvSpPr/>
          <p:nvPr/>
        </p:nvSpPr>
        <p:spPr>
          <a:xfrm>
            <a:off x="324463" y="4896925"/>
            <a:ext cx="2094271" cy="530943"/>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a:extLst>
              <a:ext uri="{FF2B5EF4-FFF2-40B4-BE49-F238E27FC236}">
                <a16:creationId xmlns:a16="http://schemas.microsoft.com/office/drawing/2014/main" id="{96B6AD0A-8E11-B103-F706-7996F85C6AEE}"/>
              </a:ext>
            </a:extLst>
          </p:cNvPr>
          <p:cNvCxnSpPr>
            <a:cxnSpLocks/>
          </p:cNvCxnSpPr>
          <p:nvPr/>
        </p:nvCxnSpPr>
        <p:spPr>
          <a:xfrm flipV="1">
            <a:off x="2330245" y="2458065"/>
            <a:ext cx="4316361" cy="2615380"/>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56B24E84-0A67-A759-FBF0-2E4A6C111BC5}"/>
              </a:ext>
            </a:extLst>
          </p:cNvPr>
          <p:cNvSpPr txBox="1"/>
          <p:nvPr/>
        </p:nvSpPr>
        <p:spPr>
          <a:xfrm>
            <a:off x="6823587" y="2104103"/>
            <a:ext cx="4237703" cy="2585323"/>
          </a:xfrm>
          <a:prstGeom prst="rect">
            <a:avLst/>
          </a:prstGeom>
          <a:noFill/>
        </p:spPr>
        <p:txBody>
          <a:bodyPr wrap="square" rtlCol="0">
            <a:spAutoFit/>
          </a:bodyPr>
          <a:lstStyle/>
          <a:p>
            <a:r>
              <a:rPr lang="en-US" dirty="0"/>
              <a:t>These should be very limited. This should only be used if the respondent will not be available during the whole survey period</a:t>
            </a:r>
          </a:p>
          <a:p>
            <a:endParaRPr lang="en-US" dirty="0"/>
          </a:p>
          <a:p>
            <a:pPr marL="342900" indent="-342900">
              <a:buFont typeface="+mj-lt"/>
              <a:buAutoNum type="arabicPeriod"/>
            </a:pPr>
            <a:r>
              <a:rPr lang="en-US" b="1" dirty="0"/>
              <a:t>Do not </a:t>
            </a:r>
            <a:r>
              <a:rPr lang="en-US" dirty="0"/>
              <a:t>complete the questionnaire</a:t>
            </a:r>
          </a:p>
          <a:p>
            <a:pPr marL="342900" indent="-342900">
              <a:buFont typeface="+mj-lt"/>
              <a:buAutoNum type="arabicPeriod"/>
            </a:pPr>
            <a:r>
              <a:rPr lang="en-US" dirty="0"/>
              <a:t>Select the Inaccessible call result</a:t>
            </a:r>
          </a:p>
          <a:p>
            <a:pPr marL="342900" indent="-342900">
              <a:buFont typeface="+mj-lt"/>
              <a:buAutoNum type="arabicPeriod"/>
            </a:pPr>
            <a:r>
              <a:rPr lang="en-US" dirty="0"/>
              <a:t>The record will be removed from the calling pool and will be considered an inaccessible for the survey.</a:t>
            </a:r>
          </a:p>
        </p:txBody>
      </p:sp>
    </p:spTree>
    <p:extLst>
      <p:ext uri="{BB962C8B-B14F-4D97-AF65-F5344CB8AC3E}">
        <p14:creationId xmlns:p14="http://schemas.microsoft.com/office/powerpoint/2010/main" val="228235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ed5b36e7-01ee-4ebc-867e-e03cfa0d4697}" enabled="0" method="" siteId="{ed5b36e7-01ee-4ebc-867e-e03cfa0d4697}" removed="1"/>
</clbl:labelList>
</file>

<file path=docProps/app.xml><?xml version="1.0" encoding="utf-8"?>
<Properties xmlns="http://schemas.openxmlformats.org/officeDocument/2006/extended-properties" xmlns:vt="http://schemas.openxmlformats.org/officeDocument/2006/docPropsVTypes">
  <TotalTime>311</TotalTime>
  <Words>787</Words>
  <Application>Microsoft Office PowerPoint</Application>
  <PresentationFormat>Widescreen</PresentationFormat>
  <Paragraphs>94</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Aptos</vt:lpstr>
      <vt:lpstr>Aptos Display</vt:lpstr>
      <vt:lpstr>Arial</vt:lpstr>
      <vt:lpstr>Calibri</vt:lpstr>
      <vt:lpstr>Office Theme</vt:lpstr>
      <vt:lpstr>NASDA Training</vt:lpstr>
      <vt:lpstr>READI Call Attempts Completions</vt:lpstr>
      <vt:lpstr>Call Result: Will EDR</vt:lpstr>
      <vt:lpstr>Call Result: Will Mail</vt:lpstr>
      <vt:lpstr>Call Result: Wrong Number or Disconnected</vt:lpstr>
      <vt:lpstr>Disconnected Numbers Displayed</vt:lpstr>
      <vt:lpstr>Call Result: Language Barrier (Coming soon)</vt:lpstr>
      <vt:lpstr>Call Result: Refusal</vt:lpstr>
      <vt:lpstr>Call Result: Inaccessible</vt:lpstr>
      <vt:lpstr>Call Result: Appointment</vt:lpstr>
      <vt:lpstr>Saving the Questionnaire for Later Contact</vt:lpstr>
      <vt:lpstr>Call Result: Collected</vt:lpstr>
      <vt:lpstr>Comments: Where to they belong?</vt:lpstr>
      <vt:lpstr>Comments: Survey Related Comments</vt:lpstr>
      <vt:lpstr>Comments: Dial Related Comments</vt:lpstr>
      <vt:lpstr>Out of Business: What do I do?</vt:lpstr>
      <vt:lpstr>Out of Business: What do I do?</vt:lpstr>
      <vt:lpstr>Other Oddities</vt:lpstr>
      <vt:lpstr>What’s coming?</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Marshall, Troy - REE-NASS, OK City, OK</dc:creator>
  <cp:lastModifiedBy>Marshall, Troy - REE-NASS</cp:lastModifiedBy>
  <cp:revision>1</cp:revision>
  <dcterms:created xsi:type="dcterms:W3CDTF">2026-02-24T21:18:54Z</dcterms:created>
  <dcterms:modified xsi:type="dcterms:W3CDTF">2026-02-26T20:23:18Z</dcterms:modified>
</cp:coreProperties>
</file>